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4"/>
  </p:sldMasterIdLst>
  <p:notesMasterIdLst>
    <p:notesMasterId r:id="rId23"/>
  </p:notesMasterIdLst>
  <p:sldIdLst>
    <p:sldId id="291" r:id="rId5"/>
    <p:sldId id="293" r:id="rId6"/>
    <p:sldId id="296" r:id="rId7"/>
    <p:sldId id="297" r:id="rId8"/>
    <p:sldId id="310" r:id="rId9"/>
    <p:sldId id="311" r:id="rId10"/>
    <p:sldId id="292" r:id="rId11"/>
    <p:sldId id="301" r:id="rId12"/>
    <p:sldId id="302" r:id="rId13"/>
    <p:sldId id="303" r:id="rId14"/>
    <p:sldId id="304" r:id="rId15"/>
    <p:sldId id="307" r:id="rId16"/>
    <p:sldId id="308" r:id="rId17"/>
    <p:sldId id="309" r:id="rId18"/>
    <p:sldId id="306" r:id="rId19"/>
    <p:sldId id="305" r:id="rId20"/>
    <p:sldId id="312" r:id="rId21"/>
    <p:sldId id="286" r:id="rId22"/>
  </p:sldIdLst>
  <p:sldSz cx="24384000" cy="13716000"/>
  <p:notesSz cx="20104100" cy="11309350"/>
  <p:embeddedFontLst>
    <p:embeddedFont>
      <p:font typeface="Arial Unicode MS" panose="020B0604020202020204" charset="-128"/>
      <p:regular r:id="rId24"/>
    </p:embeddedFont>
    <p:embeddedFont>
      <p:font typeface="Inter" panose="020B0604020202020204" charset="0"/>
      <p:regular r:id="rId25"/>
      <p:bold r:id="rId26"/>
    </p:embeddedFont>
    <p:embeddedFont>
      <p:font typeface="Inter Black" panose="020B0604020202020204" charset="0"/>
      <p:bold r:id="rId27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3493" userDrawn="1">
          <p15:clr>
            <a:srgbClr val="A4A3A4"/>
          </p15:clr>
        </p15:guide>
        <p15:guide id="2" pos="2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66"/>
    <a:srgbClr val="FFA500"/>
    <a:srgbClr val="AEDE78"/>
    <a:srgbClr val="9EEEBE"/>
    <a:srgbClr val="80B7FF"/>
    <a:srgbClr val="FFCA82"/>
    <a:srgbClr val="D3F2FF"/>
    <a:srgbClr val="8C8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D2A9D3-8B82-3E75-9E21-E4D5FBED2577}" v="128" dt="2025-05-23T17:45:49.066"/>
    <p1510:client id="{9593E37F-0747-7A68-1AEF-2C4A2BF69E7F}" v="89" dt="2025-05-23T18:54:04.433"/>
    <p1510:client id="{A9E2C72B-1B9A-47B3-B717-07A04ED94439}" v="1880" dt="2025-05-23T20:37:22.779"/>
    <p1510:client id="{EC0D10B1-4ADE-4AAE-AF1C-C48E008C034E}" v="102" dt="2025-05-23T15:20:04.94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792" y="72"/>
      </p:cViewPr>
      <p:guideLst>
        <p:guide orient="horz" pos="3493"/>
        <p:guide pos="2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osz 93708" userId="S::ppx34658@student.poznan.merito.pl::9bcfcc9f-a676-4b5c-bf6b-cdebc40de2de" providerId="AD" clId="Web-{9593E37F-0747-7A68-1AEF-2C4A2BF69E7F}"/>
    <pc:docChg chg="modSld">
      <pc:chgData name="Bartosz 93708" userId="S::ppx34658@student.poznan.merito.pl::9bcfcc9f-a676-4b5c-bf6b-cdebc40de2de" providerId="AD" clId="Web-{9593E37F-0747-7A68-1AEF-2C4A2BF69E7F}" dt="2025-05-23T18:54:04.120" v="84" actId="20577"/>
      <pc:docMkLst>
        <pc:docMk/>
      </pc:docMkLst>
      <pc:sldChg chg="modSp">
        <pc:chgData name="Bartosz 93708" userId="S::ppx34658@student.poznan.merito.pl::9bcfcc9f-a676-4b5c-bf6b-cdebc40de2de" providerId="AD" clId="Web-{9593E37F-0747-7A68-1AEF-2C4A2BF69E7F}" dt="2025-05-23T18:04:57.195" v="13" actId="1076"/>
        <pc:sldMkLst>
          <pc:docMk/>
          <pc:sldMk cId="3485548055" sldId="305"/>
        </pc:sldMkLst>
        <pc:spChg chg="mod">
          <ac:chgData name="Bartosz 93708" userId="S::ppx34658@student.poznan.merito.pl::9bcfcc9f-a676-4b5c-bf6b-cdebc40de2de" providerId="AD" clId="Web-{9593E37F-0747-7A68-1AEF-2C4A2BF69E7F}" dt="2025-05-23T18:04:57.195" v="13" actId="1076"/>
          <ac:spMkLst>
            <pc:docMk/>
            <pc:sldMk cId="3485548055" sldId="305"/>
            <ac:spMk id="6" creationId="{B084FC54-793C-1074-75ED-4A5EECC19D39}"/>
          </ac:spMkLst>
        </pc:spChg>
      </pc:sldChg>
      <pc:sldChg chg="modSp">
        <pc:chgData name="Bartosz 93708" userId="S::ppx34658@student.poznan.merito.pl::9bcfcc9f-a676-4b5c-bf6b-cdebc40de2de" providerId="AD" clId="Web-{9593E37F-0747-7A68-1AEF-2C4A2BF69E7F}" dt="2025-05-23T18:54:04.120" v="84" actId="20577"/>
        <pc:sldMkLst>
          <pc:docMk/>
          <pc:sldMk cId="1616390370" sldId="306"/>
        </pc:sldMkLst>
        <pc:spChg chg="mod">
          <ac:chgData name="Bartosz 93708" userId="S::ppx34658@student.poznan.merito.pl::9bcfcc9f-a676-4b5c-bf6b-cdebc40de2de" providerId="AD" clId="Web-{9593E37F-0747-7A68-1AEF-2C4A2BF69E7F}" dt="2025-05-23T18:54:04.120" v="84" actId="20577"/>
          <ac:spMkLst>
            <pc:docMk/>
            <pc:sldMk cId="1616390370" sldId="306"/>
            <ac:spMk id="6" creationId="{54EF348F-DA15-13A5-3780-350E3A777CF4}"/>
          </ac:spMkLst>
        </pc:spChg>
      </pc:sldChg>
      <pc:sldChg chg="addSp delSp modSp">
        <pc:chgData name="Bartosz 93708" userId="S::ppx34658@student.poznan.merito.pl::9bcfcc9f-a676-4b5c-bf6b-cdebc40de2de" providerId="AD" clId="Web-{9593E37F-0747-7A68-1AEF-2C4A2BF69E7F}" dt="2025-05-23T18:40:21.061" v="29"/>
        <pc:sldMkLst>
          <pc:docMk/>
          <pc:sldMk cId="1808050494" sldId="307"/>
        </pc:sldMkLst>
        <pc:picChg chg="add del">
          <ac:chgData name="Bartosz 93708" userId="S::ppx34658@student.poznan.merito.pl::9bcfcc9f-a676-4b5c-bf6b-cdebc40de2de" providerId="AD" clId="Web-{9593E37F-0747-7A68-1AEF-2C4A2BF69E7F}" dt="2025-05-23T18:40:10.779" v="27"/>
          <ac:picMkLst>
            <pc:docMk/>
            <pc:sldMk cId="1808050494" sldId="307"/>
            <ac:picMk id="3" creationId="{B5E4AF19-8161-B2D0-89AD-032D9C2D1CAE}"/>
          </ac:picMkLst>
        </pc:picChg>
        <pc:picChg chg="add del mod">
          <ac:chgData name="Bartosz 93708" userId="S::ppx34658@student.poznan.merito.pl::9bcfcc9f-a676-4b5c-bf6b-cdebc40de2de" providerId="AD" clId="Web-{9593E37F-0747-7A68-1AEF-2C4A2BF69E7F}" dt="2025-05-23T18:39:58.263" v="21"/>
          <ac:picMkLst>
            <pc:docMk/>
            <pc:sldMk cId="1808050494" sldId="307"/>
            <ac:picMk id="4" creationId="{3E727C43-C078-CFFD-B9C0-705EC0A0E08D}"/>
          </ac:picMkLst>
        </pc:picChg>
        <pc:picChg chg="add mod ord">
          <ac:chgData name="Bartosz 93708" userId="S::ppx34658@student.poznan.merito.pl::9bcfcc9f-a676-4b5c-bf6b-cdebc40de2de" providerId="AD" clId="Web-{9593E37F-0747-7A68-1AEF-2C4A2BF69E7F}" dt="2025-05-23T18:40:21.061" v="29"/>
          <ac:picMkLst>
            <pc:docMk/>
            <pc:sldMk cId="1808050494" sldId="307"/>
            <ac:picMk id="5" creationId="{96188BE9-2B9E-14E7-A56B-7DA46E309FC3}"/>
          </ac:picMkLst>
        </pc:picChg>
      </pc:sldChg>
      <pc:sldChg chg="addSp delSp modSp">
        <pc:chgData name="Bartosz 93708" userId="S::ppx34658@student.poznan.merito.pl::9bcfcc9f-a676-4b5c-bf6b-cdebc40de2de" providerId="AD" clId="Web-{9593E37F-0747-7A68-1AEF-2C4A2BF69E7F}" dt="2025-05-23T18:46:43.793" v="64" actId="20577"/>
        <pc:sldMkLst>
          <pc:docMk/>
          <pc:sldMk cId="1250471892" sldId="309"/>
        </pc:sldMkLst>
        <pc:spChg chg="add del mod">
          <ac:chgData name="Bartosz 93708" userId="S::ppx34658@student.poznan.merito.pl::9bcfcc9f-a676-4b5c-bf6b-cdebc40de2de" providerId="AD" clId="Web-{9593E37F-0747-7A68-1AEF-2C4A2BF69E7F}" dt="2025-05-23T18:43:49.225" v="62"/>
          <ac:spMkLst>
            <pc:docMk/>
            <pc:sldMk cId="1250471892" sldId="309"/>
            <ac:spMk id="5" creationId="{03E00B97-511E-EC71-D482-82FFFBB73F0E}"/>
          </ac:spMkLst>
        </pc:spChg>
        <pc:spChg chg="mod">
          <ac:chgData name="Bartosz 93708" userId="S::ppx34658@student.poznan.merito.pl::9bcfcc9f-a676-4b5c-bf6b-cdebc40de2de" providerId="AD" clId="Web-{9593E37F-0747-7A68-1AEF-2C4A2BF69E7F}" dt="2025-05-23T18:46:43.793" v="64" actId="20577"/>
          <ac:spMkLst>
            <pc:docMk/>
            <pc:sldMk cId="1250471892" sldId="309"/>
            <ac:spMk id="8" creationId="{007758BA-301F-5135-4C50-6FB423AA6565}"/>
          </ac:spMkLst>
        </pc:spChg>
        <pc:picChg chg="del">
          <ac:chgData name="Bartosz 93708" userId="S::ppx34658@student.poznan.merito.pl::9bcfcc9f-a676-4b5c-bf6b-cdebc40de2de" providerId="AD" clId="Web-{9593E37F-0747-7A68-1AEF-2C4A2BF69E7F}" dt="2025-05-23T18:38:30.651" v="14"/>
          <ac:picMkLst>
            <pc:docMk/>
            <pc:sldMk cId="1250471892" sldId="309"/>
            <ac:picMk id="3" creationId="{D29A5B3F-95C5-125C-EBCD-7948353E5646}"/>
          </ac:picMkLst>
        </pc:picChg>
        <pc:picChg chg="add mod ord">
          <ac:chgData name="Bartosz 93708" userId="S::ppx34658@student.poznan.merito.pl::9bcfcc9f-a676-4b5c-bf6b-cdebc40de2de" providerId="AD" clId="Web-{9593E37F-0747-7A68-1AEF-2C4A2BF69E7F}" dt="2025-05-23T18:41:16.219" v="34"/>
          <ac:picMkLst>
            <pc:docMk/>
            <pc:sldMk cId="1250471892" sldId="309"/>
            <ac:picMk id="4" creationId="{CB78ECD1-F766-3382-9AEA-C50575AD4DBC}"/>
          </ac:picMkLst>
        </pc:picChg>
      </pc:sldChg>
    </pc:docChg>
  </pc:docChgLst>
  <pc:docChgLst>
    <pc:chgData name="Bartosz 93704" userId="db475829-3f26-40ca-8f33-086c3c20c958" providerId="ADAL" clId="{EC0D10B1-4ADE-4AAE-AF1C-C48E008C034E}"/>
    <pc:docChg chg="undo redo custSel modSld">
      <pc:chgData name="Bartosz 93704" userId="db475829-3f26-40ca-8f33-086c3c20c958" providerId="ADAL" clId="{EC0D10B1-4ADE-4AAE-AF1C-C48E008C034E}" dt="2025-05-23T19:23:05.374" v="161" actId="20577"/>
      <pc:docMkLst>
        <pc:docMk/>
      </pc:docMkLst>
      <pc:sldChg chg="modSp mod">
        <pc:chgData name="Bartosz 93704" userId="db475829-3f26-40ca-8f33-086c3c20c958" providerId="ADAL" clId="{EC0D10B1-4ADE-4AAE-AF1C-C48E008C034E}" dt="2025-05-23T15:20:04.948" v="141" actId="948"/>
        <pc:sldMkLst>
          <pc:docMk/>
          <pc:sldMk cId="866295612" sldId="293"/>
        </pc:sldMkLst>
        <pc:spChg chg="mod">
          <ac:chgData name="Bartosz 93704" userId="db475829-3f26-40ca-8f33-086c3c20c958" providerId="ADAL" clId="{EC0D10B1-4ADE-4AAE-AF1C-C48E008C034E}" dt="2025-05-23T15:20:04.948" v="141" actId="948"/>
          <ac:spMkLst>
            <pc:docMk/>
            <pc:sldMk cId="866295612" sldId="293"/>
            <ac:spMk id="4" creationId="{B0254069-9F4E-28EE-E3FD-26E685946932}"/>
          </ac:spMkLst>
        </pc:spChg>
      </pc:sldChg>
      <pc:sldChg chg="modSp mod">
        <pc:chgData name="Bartosz 93704" userId="db475829-3f26-40ca-8f33-086c3c20c958" providerId="ADAL" clId="{EC0D10B1-4ADE-4AAE-AF1C-C48E008C034E}" dt="2025-05-23T10:57:41.152" v="39" actId="20577"/>
        <pc:sldMkLst>
          <pc:docMk/>
          <pc:sldMk cId="3981470320" sldId="296"/>
        </pc:sldMkLst>
        <pc:spChg chg="mod">
          <ac:chgData name="Bartosz 93704" userId="db475829-3f26-40ca-8f33-086c3c20c958" providerId="ADAL" clId="{EC0D10B1-4ADE-4AAE-AF1C-C48E008C034E}" dt="2025-05-23T10:57:41.152" v="39" actId="20577"/>
          <ac:spMkLst>
            <pc:docMk/>
            <pc:sldMk cId="3981470320" sldId="296"/>
            <ac:spMk id="36" creationId="{7CD6ECE0-547C-1265-3D79-E248F621C6D7}"/>
          </ac:spMkLst>
        </pc:spChg>
      </pc:sldChg>
      <pc:sldChg chg="modSp mod">
        <pc:chgData name="Bartosz 93704" userId="db475829-3f26-40ca-8f33-086c3c20c958" providerId="ADAL" clId="{EC0D10B1-4ADE-4AAE-AF1C-C48E008C034E}" dt="2025-05-23T14:38:41.563" v="41" actId="20577"/>
        <pc:sldMkLst>
          <pc:docMk/>
          <pc:sldMk cId="3912218443" sldId="310"/>
        </pc:sldMkLst>
        <pc:spChg chg="mod">
          <ac:chgData name="Bartosz 93704" userId="db475829-3f26-40ca-8f33-086c3c20c958" providerId="ADAL" clId="{EC0D10B1-4ADE-4AAE-AF1C-C48E008C034E}" dt="2025-05-23T14:38:41.563" v="41" actId="20577"/>
          <ac:spMkLst>
            <pc:docMk/>
            <pc:sldMk cId="3912218443" sldId="310"/>
            <ac:spMk id="2" creationId="{43D6BDAD-BE29-75FF-5148-06A4F49272CA}"/>
          </ac:spMkLst>
        </pc:spChg>
      </pc:sldChg>
      <pc:sldChg chg="modSp mod">
        <pc:chgData name="Bartosz 93704" userId="db475829-3f26-40ca-8f33-086c3c20c958" providerId="ADAL" clId="{EC0D10B1-4ADE-4AAE-AF1C-C48E008C034E}" dt="2025-05-23T15:17:46.984" v="127" actId="20577"/>
        <pc:sldMkLst>
          <pc:docMk/>
          <pc:sldMk cId="4156575717" sldId="311"/>
        </pc:sldMkLst>
        <pc:spChg chg="mod">
          <ac:chgData name="Bartosz 93704" userId="db475829-3f26-40ca-8f33-086c3c20c958" providerId="ADAL" clId="{EC0D10B1-4ADE-4AAE-AF1C-C48E008C034E}" dt="2025-05-23T15:17:46.984" v="127" actId="20577"/>
          <ac:spMkLst>
            <pc:docMk/>
            <pc:sldMk cId="4156575717" sldId="311"/>
            <ac:spMk id="11" creationId="{B6AC0F68-89EE-E317-2120-A19CCC1D9406}"/>
          </ac:spMkLst>
        </pc:spChg>
      </pc:sldChg>
      <pc:sldChg chg="modSp mod">
        <pc:chgData name="Bartosz 93704" userId="db475829-3f26-40ca-8f33-086c3c20c958" providerId="ADAL" clId="{EC0D10B1-4ADE-4AAE-AF1C-C48E008C034E}" dt="2025-05-23T19:23:05.374" v="161" actId="20577"/>
        <pc:sldMkLst>
          <pc:docMk/>
          <pc:sldMk cId="3140109125" sldId="312"/>
        </pc:sldMkLst>
        <pc:spChg chg="mod">
          <ac:chgData name="Bartosz 93704" userId="db475829-3f26-40ca-8f33-086c3c20c958" providerId="ADAL" clId="{EC0D10B1-4ADE-4AAE-AF1C-C48E008C034E}" dt="2025-05-23T19:23:05.374" v="161" actId="20577"/>
          <ac:spMkLst>
            <pc:docMk/>
            <pc:sldMk cId="3140109125" sldId="312"/>
            <ac:spMk id="3" creationId="{0BA0FA3A-96D7-F4F6-C846-562B8B1DE7BD}"/>
          </ac:spMkLst>
        </pc:spChg>
      </pc:sldChg>
    </pc:docChg>
  </pc:docChgLst>
  <pc:docChgLst>
    <pc:chgData name="Waldemar 93706" userId="f34ec52a-3009-4ebf-8f21-eafd414f20c0" providerId="ADAL" clId="{A9E2C72B-1B9A-47B3-B717-07A04ED94439}"/>
    <pc:docChg chg="undo redo custSel addSld modSld sldOrd">
      <pc:chgData name="Waldemar 93706" userId="f34ec52a-3009-4ebf-8f21-eafd414f20c0" providerId="ADAL" clId="{A9E2C72B-1B9A-47B3-B717-07A04ED94439}" dt="2025-05-23T20:37:22.774" v="2855" actId="478"/>
      <pc:docMkLst>
        <pc:docMk/>
      </pc:docMkLst>
      <pc:sldChg chg="delSp modSp mod">
        <pc:chgData name="Waldemar 93706" userId="f34ec52a-3009-4ebf-8f21-eafd414f20c0" providerId="ADAL" clId="{A9E2C72B-1B9A-47B3-B717-07A04ED94439}" dt="2025-05-23T15:28:39.761" v="1008" actId="20577"/>
        <pc:sldMkLst>
          <pc:docMk/>
          <pc:sldMk cId="2125182538" sldId="292"/>
        </pc:sldMkLst>
        <pc:spChg chg="del mod">
          <ac:chgData name="Waldemar 93706" userId="f34ec52a-3009-4ebf-8f21-eafd414f20c0" providerId="ADAL" clId="{A9E2C72B-1B9A-47B3-B717-07A04ED94439}" dt="2025-05-23T15:24:13.936" v="969" actId="21"/>
          <ac:spMkLst>
            <pc:docMk/>
            <pc:sldMk cId="2125182538" sldId="292"/>
            <ac:spMk id="4" creationId="{0BA0FA3A-96D7-F4F6-C846-562B8B1DE7BD}"/>
          </ac:spMkLst>
        </pc:spChg>
        <pc:spChg chg="mod">
          <ac:chgData name="Waldemar 93706" userId="f34ec52a-3009-4ebf-8f21-eafd414f20c0" providerId="ADAL" clId="{A9E2C72B-1B9A-47B3-B717-07A04ED94439}" dt="2025-05-23T15:28:39.761" v="1008" actId="20577"/>
          <ac:spMkLst>
            <pc:docMk/>
            <pc:sldMk cId="2125182538" sldId="292"/>
            <ac:spMk id="5" creationId="{8B7D7356-A5A7-5116-DF43-DBC53FC4430F}"/>
          </ac:spMkLst>
        </pc:spChg>
      </pc:sldChg>
      <pc:sldChg chg="modSp mod">
        <pc:chgData name="Waldemar 93706" userId="f34ec52a-3009-4ebf-8f21-eafd414f20c0" providerId="ADAL" clId="{A9E2C72B-1B9A-47B3-B717-07A04ED94439}" dt="2025-05-23T20:18:04.329" v="2853"/>
        <pc:sldMkLst>
          <pc:docMk/>
          <pc:sldMk cId="866295612" sldId="293"/>
        </pc:sldMkLst>
        <pc:spChg chg="mod">
          <ac:chgData name="Waldemar 93706" userId="f34ec52a-3009-4ebf-8f21-eafd414f20c0" providerId="ADAL" clId="{A9E2C72B-1B9A-47B3-B717-07A04ED94439}" dt="2025-05-23T20:18:04.329" v="2853"/>
          <ac:spMkLst>
            <pc:docMk/>
            <pc:sldMk cId="866295612" sldId="293"/>
            <ac:spMk id="4" creationId="{B0254069-9F4E-28EE-E3FD-26E685946932}"/>
          </ac:spMkLst>
        </pc:spChg>
      </pc:sldChg>
      <pc:sldChg chg="modSp mod">
        <pc:chgData name="Waldemar 93706" userId="f34ec52a-3009-4ebf-8f21-eafd414f20c0" providerId="ADAL" clId="{A9E2C72B-1B9A-47B3-B717-07A04ED94439}" dt="2025-05-23T16:31:42.211" v="2666" actId="255"/>
        <pc:sldMkLst>
          <pc:docMk/>
          <pc:sldMk cId="3981470320" sldId="296"/>
        </pc:sldMkLst>
        <pc:spChg chg="mod">
          <ac:chgData name="Waldemar 93706" userId="f34ec52a-3009-4ebf-8f21-eafd414f20c0" providerId="ADAL" clId="{A9E2C72B-1B9A-47B3-B717-07A04ED94439}" dt="2025-05-23T16:31:42.211" v="2666" actId="255"/>
          <ac:spMkLst>
            <pc:docMk/>
            <pc:sldMk cId="3981470320" sldId="296"/>
            <ac:spMk id="36" creationId="{7CD6ECE0-547C-1265-3D79-E248F621C6D7}"/>
          </ac:spMkLst>
        </pc:spChg>
      </pc:sldChg>
      <pc:sldChg chg="modSp mod">
        <pc:chgData name="Waldemar 93706" userId="f34ec52a-3009-4ebf-8f21-eafd414f20c0" providerId="ADAL" clId="{A9E2C72B-1B9A-47B3-B717-07A04ED94439}" dt="2025-05-23T16:38:55.807" v="2685" actId="6549"/>
        <pc:sldMkLst>
          <pc:docMk/>
          <pc:sldMk cId="3194817267" sldId="297"/>
        </pc:sldMkLst>
        <pc:spChg chg="mod">
          <ac:chgData name="Waldemar 93706" userId="f34ec52a-3009-4ebf-8f21-eafd414f20c0" providerId="ADAL" clId="{A9E2C72B-1B9A-47B3-B717-07A04ED94439}" dt="2025-05-23T12:43:47.593" v="6" actId="20577"/>
          <ac:spMkLst>
            <pc:docMk/>
            <pc:sldMk cId="3194817267" sldId="297"/>
            <ac:spMk id="10" creationId="{DDA7B85C-373E-8D6E-6A1A-5D5B9E7883C5}"/>
          </ac:spMkLst>
        </pc:spChg>
        <pc:spChg chg="mod">
          <ac:chgData name="Waldemar 93706" userId="f34ec52a-3009-4ebf-8f21-eafd414f20c0" providerId="ADAL" clId="{A9E2C72B-1B9A-47B3-B717-07A04ED94439}" dt="2025-05-23T16:38:55.807" v="2685" actId="6549"/>
          <ac:spMkLst>
            <pc:docMk/>
            <pc:sldMk cId="3194817267" sldId="297"/>
            <ac:spMk id="11" creationId="{C9B011B4-E215-3600-CA0E-D76626FEB213}"/>
          </ac:spMkLst>
        </pc:spChg>
      </pc:sldChg>
      <pc:sldChg chg="delSp modSp mod">
        <pc:chgData name="Waldemar 93706" userId="f34ec52a-3009-4ebf-8f21-eafd414f20c0" providerId="ADAL" clId="{A9E2C72B-1B9A-47B3-B717-07A04ED94439}" dt="2025-05-23T15:29:05.343" v="1010" actId="14100"/>
        <pc:sldMkLst>
          <pc:docMk/>
          <pc:sldMk cId="1579307886" sldId="301"/>
        </pc:sldMkLst>
        <pc:spChg chg="del">
          <ac:chgData name="Waldemar 93706" userId="f34ec52a-3009-4ebf-8f21-eafd414f20c0" providerId="ADAL" clId="{A9E2C72B-1B9A-47B3-B717-07A04ED94439}" dt="2025-05-23T15:24:57.906" v="974" actId="21"/>
          <ac:spMkLst>
            <pc:docMk/>
            <pc:sldMk cId="1579307886" sldId="301"/>
            <ac:spMk id="4" creationId="{74A5C795-5E0C-29DC-A170-1A9D2AC2463C}"/>
          </ac:spMkLst>
        </pc:spChg>
        <pc:spChg chg="mod">
          <ac:chgData name="Waldemar 93706" userId="f34ec52a-3009-4ebf-8f21-eafd414f20c0" providerId="ADAL" clId="{A9E2C72B-1B9A-47B3-B717-07A04ED94439}" dt="2025-05-23T15:29:05.343" v="1010" actId="14100"/>
          <ac:spMkLst>
            <pc:docMk/>
            <pc:sldMk cId="1579307886" sldId="301"/>
            <ac:spMk id="5" creationId="{35C5C1AD-A332-686C-C9D1-68A2A4D73292}"/>
          </ac:spMkLst>
        </pc:spChg>
        <pc:picChg chg="mod">
          <ac:chgData name="Waldemar 93706" userId="f34ec52a-3009-4ebf-8f21-eafd414f20c0" providerId="ADAL" clId="{A9E2C72B-1B9A-47B3-B717-07A04ED94439}" dt="2025-05-23T15:28:59.856" v="1009" actId="14100"/>
          <ac:picMkLst>
            <pc:docMk/>
            <pc:sldMk cId="1579307886" sldId="301"/>
            <ac:picMk id="9" creationId="{FDA37191-2336-C4C1-CC2C-0E98ED98243B}"/>
          </ac:picMkLst>
        </pc:picChg>
      </pc:sldChg>
      <pc:sldChg chg="delSp modSp mod">
        <pc:chgData name="Waldemar 93706" userId="f34ec52a-3009-4ebf-8f21-eafd414f20c0" providerId="ADAL" clId="{A9E2C72B-1B9A-47B3-B717-07A04ED94439}" dt="2025-05-23T15:25:42.974" v="979" actId="478"/>
        <pc:sldMkLst>
          <pc:docMk/>
          <pc:sldMk cId="2524629354" sldId="302"/>
        </pc:sldMkLst>
        <pc:spChg chg="del mod">
          <ac:chgData name="Waldemar 93706" userId="f34ec52a-3009-4ebf-8f21-eafd414f20c0" providerId="ADAL" clId="{A9E2C72B-1B9A-47B3-B717-07A04ED94439}" dt="2025-05-23T15:25:42.974" v="979" actId="478"/>
          <ac:spMkLst>
            <pc:docMk/>
            <pc:sldMk cId="2524629354" sldId="302"/>
            <ac:spMk id="4" creationId="{C90B4A51-106E-6E70-6452-D7BF6B5C8ECF}"/>
          </ac:spMkLst>
        </pc:spChg>
        <pc:spChg chg="mod">
          <ac:chgData name="Waldemar 93706" userId="f34ec52a-3009-4ebf-8f21-eafd414f20c0" providerId="ADAL" clId="{A9E2C72B-1B9A-47B3-B717-07A04ED94439}" dt="2025-05-23T13:04:51.327" v="84" actId="20577"/>
          <ac:spMkLst>
            <pc:docMk/>
            <pc:sldMk cId="2524629354" sldId="302"/>
            <ac:spMk id="5" creationId="{8F21C247-39F1-0ED4-9A27-49D2091D80F6}"/>
          </ac:spMkLst>
        </pc:spChg>
        <pc:spChg chg="mod">
          <ac:chgData name="Waldemar 93706" userId="f34ec52a-3009-4ebf-8f21-eafd414f20c0" providerId="ADAL" clId="{A9E2C72B-1B9A-47B3-B717-07A04ED94439}" dt="2025-05-23T13:04:30.275" v="79" actId="1076"/>
          <ac:spMkLst>
            <pc:docMk/>
            <pc:sldMk cId="2524629354" sldId="302"/>
            <ac:spMk id="10" creationId="{26995D40-E96F-7F50-CB07-70F134210101}"/>
          </ac:spMkLst>
        </pc:spChg>
        <pc:picChg chg="mod">
          <ac:chgData name="Waldemar 93706" userId="f34ec52a-3009-4ebf-8f21-eafd414f20c0" providerId="ADAL" clId="{A9E2C72B-1B9A-47B3-B717-07A04ED94439}" dt="2025-05-23T13:03:51.206" v="74" actId="1076"/>
          <ac:picMkLst>
            <pc:docMk/>
            <pc:sldMk cId="2524629354" sldId="302"/>
            <ac:picMk id="6" creationId="{9FE6B354-477F-6954-4596-0264D6D76EEA}"/>
          </ac:picMkLst>
        </pc:picChg>
      </pc:sldChg>
      <pc:sldChg chg="modSp mod">
        <pc:chgData name="Waldemar 93706" userId="f34ec52a-3009-4ebf-8f21-eafd414f20c0" providerId="ADAL" clId="{A9E2C72B-1B9A-47B3-B717-07A04ED94439}" dt="2025-05-23T20:03:16.237" v="2709" actId="1076"/>
        <pc:sldMkLst>
          <pc:docMk/>
          <pc:sldMk cId="3496062374" sldId="303"/>
        </pc:sldMkLst>
        <pc:spChg chg="mod">
          <ac:chgData name="Waldemar 93706" userId="f34ec52a-3009-4ebf-8f21-eafd414f20c0" providerId="ADAL" clId="{A9E2C72B-1B9A-47B3-B717-07A04ED94439}" dt="2025-05-23T15:25:58.883" v="980" actId="21"/>
          <ac:spMkLst>
            <pc:docMk/>
            <pc:sldMk cId="3496062374" sldId="303"/>
            <ac:spMk id="4" creationId="{8D9D04B7-C1E2-C695-6325-BA9E7AE76CBF}"/>
          </ac:spMkLst>
        </pc:spChg>
        <pc:spChg chg="mod">
          <ac:chgData name="Waldemar 93706" userId="f34ec52a-3009-4ebf-8f21-eafd414f20c0" providerId="ADAL" clId="{A9E2C72B-1B9A-47B3-B717-07A04ED94439}" dt="2025-05-23T16:33:13.334" v="2674" actId="14100"/>
          <ac:spMkLst>
            <pc:docMk/>
            <pc:sldMk cId="3496062374" sldId="303"/>
            <ac:spMk id="5" creationId="{393F0D90-AC92-6CE5-291C-9A8555DE97FF}"/>
          </ac:spMkLst>
        </pc:spChg>
        <pc:picChg chg="mod">
          <ac:chgData name="Waldemar 93706" userId="f34ec52a-3009-4ebf-8f21-eafd414f20c0" providerId="ADAL" clId="{A9E2C72B-1B9A-47B3-B717-07A04ED94439}" dt="2025-05-23T20:03:16.237" v="2709" actId="1076"/>
          <ac:picMkLst>
            <pc:docMk/>
            <pc:sldMk cId="3496062374" sldId="303"/>
            <ac:picMk id="8" creationId="{CF9E540E-DB97-99FD-FBDB-AD799B3469B5}"/>
          </ac:picMkLst>
        </pc:picChg>
      </pc:sldChg>
      <pc:sldChg chg="addSp delSp modSp mod">
        <pc:chgData name="Waldemar 93706" userId="f34ec52a-3009-4ebf-8f21-eafd414f20c0" providerId="ADAL" clId="{A9E2C72B-1B9A-47B3-B717-07A04ED94439}" dt="2025-05-23T20:03:12.350" v="2708" actId="1076"/>
        <pc:sldMkLst>
          <pc:docMk/>
          <pc:sldMk cId="1975870853" sldId="304"/>
        </pc:sldMkLst>
        <pc:spChg chg="del">
          <ac:chgData name="Waldemar 93706" userId="f34ec52a-3009-4ebf-8f21-eafd414f20c0" providerId="ADAL" clId="{A9E2C72B-1B9A-47B3-B717-07A04ED94439}" dt="2025-05-23T15:26:43.025" v="986" actId="478"/>
          <ac:spMkLst>
            <pc:docMk/>
            <pc:sldMk cId="1975870853" sldId="304"/>
            <ac:spMk id="4" creationId="{4AF3C2CE-654A-3ED4-ABC9-6880769B6453}"/>
          </ac:spMkLst>
        </pc:spChg>
        <pc:spChg chg="del mod">
          <ac:chgData name="Waldemar 93706" userId="f34ec52a-3009-4ebf-8f21-eafd414f20c0" providerId="ADAL" clId="{A9E2C72B-1B9A-47B3-B717-07A04ED94439}" dt="2025-05-23T15:31:04.571" v="1012" actId="478"/>
          <ac:spMkLst>
            <pc:docMk/>
            <pc:sldMk cId="1975870853" sldId="304"/>
            <ac:spMk id="5" creationId="{E5AD3619-EF4D-9300-19FE-85C69F8D4EEF}"/>
          </ac:spMkLst>
        </pc:spChg>
        <pc:spChg chg="add mod">
          <ac:chgData name="Waldemar 93706" userId="f34ec52a-3009-4ebf-8f21-eafd414f20c0" providerId="ADAL" clId="{A9E2C72B-1B9A-47B3-B717-07A04ED94439}" dt="2025-05-23T19:58:36.046" v="2694" actId="1076"/>
          <ac:spMkLst>
            <pc:docMk/>
            <pc:sldMk cId="1975870853" sldId="304"/>
            <ac:spMk id="6" creationId="{0275F6D7-E327-9207-A646-E87C9CF410B5}"/>
          </ac:spMkLst>
        </pc:spChg>
        <pc:spChg chg="mod">
          <ac:chgData name="Waldemar 93706" userId="f34ec52a-3009-4ebf-8f21-eafd414f20c0" providerId="ADAL" clId="{A9E2C72B-1B9A-47B3-B717-07A04ED94439}" dt="2025-05-23T19:58:43.198" v="2695" actId="1076"/>
          <ac:spMkLst>
            <pc:docMk/>
            <pc:sldMk cId="1975870853" sldId="304"/>
            <ac:spMk id="7" creationId="{0A2021E3-E66B-C8B3-C350-1F5853738DD0}"/>
          </ac:spMkLst>
        </pc:spChg>
        <pc:picChg chg="mod">
          <ac:chgData name="Waldemar 93706" userId="f34ec52a-3009-4ebf-8f21-eafd414f20c0" providerId="ADAL" clId="{A9E2C72B-1B9A-47B3-B717-07A04ED94439}" dt="2025-05-23T20:03:12.350" v="2708" actId="1076"/>
          <ac:picMkLst>
            <pc:docMk/>
            <pc:sldMk cId="1975870853" sldId="304"/>
            <ac:picMk id="10" creationId="{8F692A65-781B-381E-852D-E56277A45507}"/>
          </ac:picMkLst>
        </pc:picChg>
      </pc:sldChg>
      <pc:sldChg chg="addSp delSp modSp mod">
        <pc:chgData name="Waldemar 93706" userId="f34ec52a-3009-4ebf-8f21-eafd414f20c0" providerId="ADAL" clId="{A9E2C72B-1B9A-47B3-B717-07A04ED94439}" dt="2025-05-23T20:16:13.665" v="2851" actId="1076"/>
        <pc:sldMkLst>
          <pc:docMk/>
          <pc:sldMk cId="3485548055" sldId="305"/>
        </pc:sldMkLst>
        <pc:spChg chg="del">
          <ac:chgData name="Waldemar 93706" userId="f34ec52a-3009-4ebf-8f21-eafd414f20c0" providerId="ADAL" clId="{A9E2C72B-1B9A-47B3-B717-07A04ED94439}" dt="2025-05-23T15:27:14.094" v="991" actId="478"/>
          <ac:spMkLst>
            <pc:docMk/>
            <pc:sldMk cId="3485548055" sldId="305"/>
            <ac:spMk id="4" creationId="{38EF251F-7F17-288A-DCC6-7E39F9DF94EA}"/>
          </ac:spMkLst>
        </pc:spChg>
        <pc:spChg chg="del">
          <ac:chgData name="Waldemar 93706" userId="f34ec52a-3009-4ebf-8f21-eafd414f20c0" providerId="ADAL" clId="{A9E2C72B-1B9A-47B3-B717-07A04ED94439}" dt="2025-05-23T15:45:40.618" v="2344" actId="478"/>
          <ac:spMkLst>
            <pc:docMk/>
            <pc:sldMk cId="3485548055" sldId="305"/>
            <ac:spMk id="5" creationId="{461E963C-DB8A-9E9E-9417-BB41445EA875}"/>
          </ac:spMkLst>
        </pc:spChg>
        <pc:spChg chg="add mod">
          <ac:chgData name="Waldemar 93706" userId="f34ec52a-3009-4ebf-8f21-eafd414f20c0" providerId="ADAL" clId="{A9E2C72B-1B9A-47B3-B717-07A04ED94439}" dt="2025-05-23T20:12:31.403" v="2796" actId="14100"/>
          <ac:spMkLst>
            <pc:docMk/>
            <pc:sldMk cId="3485548055" sldId="305"/>
            <ac:spMk id="6" creationId="{B084FC54-793C-1074-75ED-4A5EECC19D39}"/>
          </ac:spMkLst>
        </pc:spChg>
        <pc:spChg chg="mod">
          <ac:chgData name="Waldemar 93706" userId="f34ec52a-3009-4ebf-8f21-eafd414f20c0" providerId="ADAL" clId="{A9E2C72B-1B9A-47B3-B717-07A04ED94439}" dt="2025-05-23T16:33:58.667" v="2681" actId="1076"/>
          <ac:spMkLst>
            <pc:docMk/>
            <pc:sldMk cId="3485548055" sldId="305"/>
            <ac:spMk id="7" creationId="{D7DCB707-9B91-5F9D-D7E3-2DD9C73DAF9F}"/>
          </ac:spMkLst>
        </pc:spChg>
        <pc:spChg chg="add del mod">
          <ac:chgData name="Waldemar 93706" userId="f34ec52a-3009-4ebf-8f21-eafd414f20c0" providerId="ADAL" clId="{A9E2C72B-1B9A-47B3-B717-07A04ED94439}" dt="2025-05-23T20:15:54.569" v="2847" actId="21"/>
          <ac:spMkLst>
            <pc:docMk/>
            <pc:sldMk cId="3485548055" sldId="305"/>
            <ac:spMk id="8" creationId="{67394F1D-40B8-65BD-44D2-C76A9478E328}"/>
          </ac:spMkLst>
        </pc:spChg>
        <pc:picChg chg="mod">
          <ac:chgData name="Waldemar 93706" userId="f34ec52a-3009-4ebf-8f21-eafd414f20c0" providerId="ADAL" clId="{A9E2C72B-1B9A-47B3-B717-07A04ED94439}" dt="2025-05-23T20:16:13.665" v="2851" actId="1076"/>
          <ac:picMkLst>
            <pc:docMk/>
            <pc:sldMk cId="3485548055" sldId="305"/>
            <ac:picMk id="11" creationId="{1258B852-911B-E27D-3B93-EF86D48AEA91}"/>
          </ac:picMkLst>
        </pc:picChg>
      </pc:sldChg>
      <pc:sldChg chg="addSp delSp modSp mod">
        <pc:chgData name="Waldemar 93706" userId="f34ec52a-3009-4ebf-8f21-eafd414f20c0" providerId="ADAL" clId="{A9E2C72B-1B9A-47B3-B717-07A04ED94439}" dt="2025-05-23T20:16:03.734" v="2849" actId="1076"/>
        <pc:sldMkLst>
          <pc:docMk/>
          <pc:sldMk cId="1616390370" sldId="306"/>
        </pc:sldMkLst>
        <pc:spChg chg="del">
          <ac:chgData name="Waldemar 93706" userId="f34ec52a-3009-4ebf-8f21-eafd414f20c0" providerId="ADAL" clId="{A9E2C72B-1B9A-47B3-B717-07A04ED94439}" dt="2025-05-23T15:27:08.404" v="990" actId="478"/>
          <ac:spMkLst>
            <pc:docMk/>
            <pc:sldMk cId="1616390370" sldId="306"/>
            <ac:spMk id="4" creationId="{DDB985F9-A6C9-7145-664F-B3BBCA075462}"/>
          </ac:spMkLst>
        </pc:spChg>
        <pc:spChg chg="del">
          <ac:chgData name="Waldemar 93706" userId="f34ec52a-3009-4ebf-8f21-eafd414f20c0" providerId="ADAL" clId="{A9E2C72B-1B9A-47B3-B717-07A04ED94439}" dt="2025-05-23T15:43:23.246" v="2144" actId="478"/>
          <ac:spMkLst>
            <pc:docMk/>
            <pc:sldMk cId="1616390370" sldId="306"/>
            <ac:spMk id="5" creationId="{8B8FB365-0B4C-93C9-DFB0-FEAFA3463CA8}"/>
          </ac:spMkLst>
        </pc:spChg>
        <pc:spChg chg="add mod">
          <ac:chgData name="Waldemar 93706" userId="f34ec52a-3009-4ebf-8f21-eafd414f20c0" providerId="ADAL" clId="{A9E2C72B-1B9A-47B3-B717-07A04ED94439}" dt="2025-05-23T20:04:04.351" v="2712" actId="255"/>
          <ac:spMkLst>
            <pc:docMk/>
            <pc:sldMk cId="1616390370" sldId="306"/>
            <ac:spMk id="6" creationId="{54EF348F-DA15-13A5-3780-350E3A777CF4}"/>
          </ac:spMkLst>
        </pc:spChg>
        <pc:spChg chg="mod">
          <ac:chgData name="Waldemar 93706" userId="f34ec52a-3009-4ebf-8f21-eafd414f20c0" providerId="ADAL" clId="{A9E2C72B-1B9A-47B3-B717-07A04ED94439}" dt="2025-05-23T16:33:39.462" v="2678" actId="1076"/>
          <ac:spMkLst>
            <pc:docMk/>
            <pc:sldMk cId="1616390370" sldId="306"/>
            <ac:spMk id="7" creationId="{D9611957-160A-369B-B934-4CD3ABF5B891}"/>
          </ac:spMkLst>
        </pc:spChg>
        <pc:spChg chg="add mod">
          <ac:chgData name="Waldemar 93706" userId="f34ec52a-3009-4ebf-8f21-eafd414f20c0" providerId="ADAL" clId="{A9E2C72B-1B9A-47B3-B717-07A04ED94439}" dt="2025-05-23T20:15:58.802" v="2848"/>
          <ac:spMkLst>
            <pc:docMk/>
            <pc:sldMk cId="1616390370" sldId="306"/>
            <ac:spMk id="8" creationId="{67394F1D-40B8-65BD-44D2-C76A9478E328}"/>
          </ac:spMkLst>
        </pc:spChg>
        <pc:picChg chg="mod">
          <ac:chgData name="Waldemar 93706" userId="f34ec52a-3009-4ebf-8f21-eafd414f20c0" providerId="ADAL" clId="{A9E2C72B-1B9A-47B3-B717-07A04ED94439}" dt="2025-05-23T20:16:03.734" v="2849" actId="1076"/>
          <ac:picMkLst>
            <pc:docMk/>
            <pc:sldMk cId="1616390370" sldId="306"/>
            <ac:picMk id="9" creationId="{0CEB0E4D-1762-A793-D75C-0E84B346AC49}"/>
          </ac:picMkLst>
        </pc:picChg>
      </pc:sldChg>
      <pc:sldChg chg="addSp delSp modSp mod">
        <pc:chgData name="Waldemar 93706" userId="f34ec52a-3009-4ebf-8f21-eafd414f20c0" providerId="ADAL" clId="{A9E2C72B-1B9A-47B3-B717-07A04ED94439}" dt="2025-05-23T20:03:38.448" v="2710" actId="1076"/>
        <pc:sldMkLst>
          <pc:docMk/>
          <pc:sldMk cId="1808050494" sldId="307"/>
        </pc:sldMkLst>
        <pc:spChg chg="del">
          <ac:chgData name="Waldemar 93706" userId="f34ec52a-3009-4ebf-8f21-eafd414f20c0" providerId="ADAL" clId="{A9E2C72B-1B9A-47B3-B717-07A04ED94439}" dt="2025-05-23T15:26:49.280" v="987" actId="478"/>
          <ac:spMkLst>
            <pc:docMk/>
            <pc:sldMk cId="1808050494" sldId="307"/>
            <ac:spMk id="4" creationId="{D81FCF38-C701-4B45-4089-E52841A22375}"/>
          </ac:spMkLst>
        </pc:spChg>
        <pc:spChg chg="del mod">
          <ac:chgData name="Waldemar 93706" userId="f34ec52a-3009-4ebf-8f21-eafd414f20c0" providerId="ADAL" clId="{A9E2C72B-1B9A-47B3-B717-07A04ED94439}" dt="2025-05-23T13:14:29.413" v="132" actId="478"/>
          <ac:spMkLst>
            <pc:docMk/>
            <pc:sldMk cId="1808050494" sldId="307"/>
            <ac:spMk id="5" creationId="{E8A18054-B595-0656-67DC-96CE97F78924}"/>
          </ac:spMkLst>
        </pc:spChg>
        <pc:spChg chg="mod">
          <ac:chgData name="Waldemar 93706" userId="f34ec52a-3009-4ebf-8f21-eafd414f20c0" providerId="ADAL" clId="{A9E2C72B-1B9A-47B3-B717-07A04ED94439}" dt="2025-05-23T13:14:58.240" v="141" actId="20577"/>
          <ac:spMkLst>
            <pc:docMk/>
            <pc:sldMk cId="1808050494" sldId="307"/>
            <ac:spMk id="7" creationId="{CBAF6BEF-FF69-49BA-4C8C-444006846577}"/>
          </ac:spMkLst>
        </pc:spChg>
        <pc:spChg chg="add mod">
          <ac:chgData name="Waldemar 93706" userId="f34ec52a-3009-4ebf-8f21-eafd414f20c0" providerId="ADAL" clId="{A9E2C72B-1B9A-47B3-B717-07A04ED94439}" dt="2025-05-23T20:03:38.448" v="2710" actId="1076"/>
          <ac:spMkLst>
            <pc:docMk/>
            <pc:sldMk cId="1808050494" sldId="307"/>
            <ac:spMk id="8" creationId="{497607FD-65D4-68AD-C508-B047B702425F}"/>
          </ac:spMkLst>
        </pc:spChg>
      </pc:sldChg>
      <pc:sldChg chg="addSp delSp modSp mod">
        <pc:chgData name="Waldemar 93706" userId="f34ec52a-3009-4ebf-8f21-eafd414f20c0" providerId="ADAL" clId="{A9E2C72B-1B9A-47B3-B717-07A04ED94439}" dt="2025-05-23T20:03:04.522" v="2707" actId="1076"/>
        <pc:sldMkLst>
          <pc:docMk/>
          <pc:sldMk cId="1253430925" sldId="308"/>
        </pc:sldMkLst>
        <pc:spChg chg="del">
          <ac:chgData name="Waldemar 93706" userId="f34ec52a-3009-4ebf-8f21-eafd414f20c0" providerId="ADAL" clId="{A9E2C72B-1B9A-47B3-B717-07A04ED94439}" dt="2025-05-23T15:26:55.033" v="988" actId="478"/>
          <ac:spMkLst>
            <pc:docMk/>
            <pc:sldMk cId="1253430925" sldId="308"/>
            <ac:spMk id="4" creationId="{D8E54543-88DA-1284-992B-69CE285F14FE}"/>
          </ac:spMkLst>
        </pc:spChg>
        <pc:spChg chg="del">
          <ac:chgData name="Waldemar 93706" userId="f34ec52a-3009-4ebf-8f21-eafd414f20c0" providerId="ADAL" clId="{A9E2C72B-1B9A-47B3-B717-07A04ED94439}" dt="2025-05-23T15:34:37.805" v="1415" actId="478"/>
          <ac:spMkLst>
            <pc:docMk/>
            <pc:sldMk cId="1253430925" sldId="308"/>
            <ac:spMk id="5" creationId="{1F1DB27D-63B5-A31A-0BE4-53DA8D0FC81F}"/>
          </ac:spMkLst>
        </pc:spChg>
        <pc:spChg chg="add mod">
          <ac:chgData name="Waldemar 93706" userId="f34ec52a-3009-4ebf-8f21-eafd414f20c0" providerId="ADAL" clId="{A9E2C72B-1B9A-47B3-B717-07A04ED94439}" dt="2025-05-23T20:03:02.265" v="2706" actId="14100"/>
          <ac:spMkLst>
            <pc:docMk/>
            <pc:sldMk cId="1253430925" sldId="308"/>
            <ac:spMk id="8" creationId="{82451294-C64B-DC4B-1CBD-502752E1B5FD}"/>
          </ac:spMkLst>
        </pc:spChg>
        <pc:picChg chg="mod">
          <ac:chgData name="Waldemar 93706" userId="f34ec52a-3009-4ebf-8f21-eafd414f20c0" providerId="ADAL" clId="{A9E2C72B-1B9A-47B3-B717-07A04ED94439}" dt="2025-05-23T20:03:04.522" v="2707" actId="1076"/>
          <ac:picMkLst>
            <pc:docMk/>
            <pc:sldMk cId="1253430925" sldId="308"/>
            <ac:picMk id="6" creationId="{D231D95F-D029-8F41-4F08-A077A7FCCBCF}"/>
          </ac:picMkLst>
        </pc:picChg>
      </pc:sldChg>
      <pc:sldChg chg="addSp delSp modSp mod">
        <pc:chgData name="Waldemar 93706" userId="f34ec52a-3009-4ebf-8f21-eafd414f20c0" providerId="ADAL" clId="{A9E2C72B-1B9A-47B3-B717-07A04ED94439}" dt="2025-05-23T20:03:54.563" v="2711" actId="14100"/>
        <pc:sldMkLst>
          <pc:docMk/>
          <pc:sldMk cId="1250471892" sldId="309"/>
        </pc:sldMkLst>
        <pc:spChg chg="del">
          <ac:chgData name="Waldemar 93706" userId="f34ec52a-3009-4ebf-8f21-eafd414f20c0" providerId="ADAL" clId="{A9E2C72B-1B9A-47B3-B717-07A04ED94439}" dt="2025-05-23T15:27:01.413" v="989" actId="478"/>
          <ac:spMkLst>
            <pc:docMk/>
            <pc:sldMk cId="1250471892" sldId="309"/>
            <ac:spMk id="4" creationId="{01A0DAEF-2757-7CC2-E5E2-D369D36995F7}"/>
          </ac:spMkLst>
        </pc:spChg>
        <pc:spChg chg="del">
          <ac:chgData name="Waldemar 93706" userId="f34ec52a-3009-4ebf-8f21-eafd414f20c0" providerId="ADAL" clId="{A9E2C72B-1B9A-47B3-B717-07A04ED94439}" dt="2025-05-23T15:40:11.299" v="1972" actId="478"/>
          <ac:spMkLst>
            <pc:docMk/>
            <pc:sldMk cId="1250471892" sldId="309"/>
            <ac:spMk id="5" creationId="{ACDE9E68-296E-A3C2-0E02-2821B1154369}"/>
          </ac:spMkLst>
        </pc:spChg>
        <pc:spChg chg="mod">
          <ac:chgData name="Waldemar 93706" userId="f34ec52a-3009-4ebf-8f21-eafd414f20c0" providerId="ADAL" clId="{A9E2C72B-1B9A-47B3-B717-07A04ED94439}" dt="2025-05-23T15:40:04.339" v="1971" actId="20577"/>
          <ac:spMkLst>
            <pc:docMk/>
            <pc:sldMk cId="1250471892" sldId="309"/>
            <ac:spMk id="7" creationId="{85C21549-E70D-668A-48B4-49D0CC58A2F0}"/>
          </ac:spMkLst>
        </pc:spChg>
        <pc:spChg chg="add mod">
          <ac:chgData name="Waldemar 93706" userId="f34ec52a-3009-4ebf-8f21-eafd414f20c0" providerId="ADAL" clId="{A9E2C72B-1B9A-47B3-B717-07A04ED94439}" dt="2025-05-23T20:03:54.563" v="2711" actId="14100"/>
          <ac:spMkLst>
            <pc:docMk/>
            <pc:sldMk cId="1250471892" sldId="309"/>
            <ac:spMk id="8" creationId="{007758BA-301F-5135-4C50-6FB423AA6565}"/>
          </ac:spMkLst>
        </pc:spChg>
        <pc:picChg chg="mod">
          <ac:chgData name="Waldemar 93706" userId="f34ec52a-3009-4ebf-8f21-eafd414f20c0" providerId="ADAL" clId="{A9E2C72B-1B9A-47B3-B717-07A04ED94439}" dt="2025-05-23T16:33:46.033" v="2679" actId="14100"/>
          <ac:picMkLst>
            <pc:docMk/>
            <pc:sldMk cId="1250471892" sldId="309"/>
            <ac:picMk id="3" creationId="{D29A5B3F-95C5-125C-EBCD-7948353E5646}"/>
          </ac:picMkLst>
        </pc:picChg>
        <pc:picChg chg="mod">
          <ac:chgData name="Waldemar 93706" userId="f34ec52a-3009-4ebf-8f21-eafd414f20c0" providerId="ADAL" clId="{A9E2C72B-1B9A-47B3-B717-07A04ED94439}" dt="2025-05-23T20:02:46.091" v="2705" actId="1076"/>
          <ac:picMkLst>
            <pc:docMk/>
            <pc:sldMk cId="1250471892" sldId="309"/>
            <ac:picMk id="4" creationId="{CB78ECD1-F766-3382-9AEA-C50575AD4DBC}"/>
          </ac:picMkLst>
        </pc:picChg>
      </pc:sldChg>
      <pc:sldChg chg="addSp delSp modSp add mod">
        <pc:chgData name="Waldemar 93706" userId="f34ec52a-3009-4ebf-8f21-eafd414f20c0" providerId="ADAL" clId="{A9E2C72B-1B9A-47B3-B717-07A04ED94439}" dt="2025-05-23T12:58:04.768" v="39" actId="1076"/>
        <pc:sldMkLst>
          <pc:docMk/>
          <pc:sldMk cId="3912218443" sldId="310"/>
        </pc:sldMkLst>
        <pc:spChg chg="add mod">
          <ac:chgData name="Waldemar 93706" userId="f34ec52a-3009-4ebf-8f21-eafd414f20c0" providerId="ADAL" clId="{A9E2C72B-1B9A-47B3-B717-07A04ED94439}" dt="2025-05-23T12:58:04.768" v="39" actId="1076"/>
          <ac:spMkLst>
            <pc:docMk/>
            <pc:sldMk cId="3912218443" sldId="310"/>
            <ac:spMk id="2" creationId="{43D6BDAD-BE29-75FF-5148-06A4F49272CA}"/>
          </ac:spMkLst>
        </pc:spChg>
        <pc:spChg chg="mod">
          <ac:chgData name="Waldemar 93706" userId="f34ec52a-3009-4ebf-8f21-eafd414f20c0" providerId="ADAL" clId="{A9E2C72B-1B9A-47B3-B717-07A04ED94439}" dt="2025-05-23T12:54:13.550" v="17"/>
          <ac:spMkLst>
            <pc:docMk/>
            <pc:sldMk cId="3912218443" sldId="310"/>
            <ac:spMk id="10" creationId="{3C9E7BAE-8726-E475-B6E7-ED75C3AB7324}"/>
          </ac:spMkLst>
        </pc:spChg>
        <pc:spChg chg="add del mod">
          <ac:chgData name="Waldemar 93706" userId="f34ec52a-3009-4ebf-8f21-eafd414f20c0" providerId="ADAL" clId="{A9E2C72B-1B9A-47B3-B717-07A04ED94439}" dt="2025-05-23T12:57:25.734" v="31" actId="478"/>
          <ac:spMkLst>
            <pc:docMk/>
            <pc:sldMk cId="3912218443" sldId="310"/>
            <ac:spMk id="11" creationId="{32821115-C0AE-60BB-F057-34DF1EDE755F}"/>
          </ac:spMkLst>
        </pc:spChg>
        <pc:picChg chg="mod">
          <ac:chgData name="Waldemar 93706" userId="f34ec52a-3009-4ebf-8f21-eafd414f20c0" providerId="ADAL" clId="{A9E2C72B-1B9A-47B3-B717-07A04ED94439}" dt="2025-05-23T12:53:34.177" v="15" actId="14826"/>
          <ac:picMkLst>
            <pc:docMk/>
            <pc:sldMk cId="3912218443" sldId="310"/>
            <ac:picMk id="7" creationId="{6EBB9CD3-FFDD-4A5E-7234-DC9520AE5473}"/>
          </ac:picMkLst>
        </pc:picChg>
      </pc:sldChg>
      <pc:sldChg chg="modSp add mod">
        <pc:chgData name="Waldemar 93706" userId="f34ec52a-3009-4ebf-8f21-eafd414f20c0" providerId="ADAL" clId="{A9E2C72B-1B9A-47B3-B717-07A04ED94439}" dt="2025-05-23T15:28:28.944" v="1007" actId="20577"/>
        <pc:sldMkLst>
          <pc:docMk/>
          <pc:sldMk cId="4156575717" sldId="311"/>
        </pc:sldMkLst>
        <pc:spChg chg="mod">
          <ac:chgData name="Waldemar 93706" userId="f34ec52a-3009-4ebf-8f21-eafd414f20c0" providerId="ADAL" clId="{A9E2C72B-1B9A-47B3-B717-07A04ED94439}" dt="2025-05-23T15:28:28.944" v="1007" actId="20577"/>
          <ac:spMkLst>
            <pc:docMk/>
            <pc:sldMk cId="4156575717" sldId="311"/>
            <ac:spMk id="11" creationId="{B6AC0F68-89EE-E317-2120-A19CCC1D9406}"/>
          </ac:spMkLst>
        </pc:spChg>
        <pc:picChg chg="mod">
          <ac:chgData name="Waldemar 93706" userId="f34ec52a-3009-4ebf-8f21-eafd414f20c0" providerId="ADAL" clId="{A9E2C72B-1B9A-47B3-B717-07A04ED94439}" dt="2025-05-23T15:23:38.081" v="967" actId="14826"/>
          <ac:picMkLst>
            <pc:docMk/>
            <pc:sldMk cId="4156575717" sldId="311"/>
            <ac:picMk id="7" creationId="{0E891A37-B12B-6097-3AB0-7CE3F0F3A9C4}"/>
          </ac:picMkLst>
        </pc:picChg>
      </pc:sldChg>
      <pc:sldChg chg="addSp delSp modSp add mod ord">
        <pc:chgData name="Waldemar 93706" userId="f34ec52a-3009-4ebf-8f21-eafd414f20c0" providerId="ADAL" clId="{A9E2C72B-1B9A-47B3-B717-07A04ED94439}" dt="2025-05-23T20:37:22.774" v="2855" actId="478"/>
        <pc:sldMkLst>
          <pc:docMk/>
          <pc:sldMk cId="3140109125" sldId="312"/>
        </pc:sldMkLst>
        <pc:spChg chg="add mod">
          <ac:chgData name="Waldemar 93706" userId="f34ec52a-3009-4ebf-8f21-eafd414f20c0" providerId="ADAL" clId="{A9E2C72B-1B9A-47B3-B717-07A04ED94439}" dt="2025-05-23T15:21:48.149" v="965" actId="14826"/>
          <ac:spMkLst>
            <pc:docMk/>
            <pc:sldMk cId="3140109125" sldId="312"/>
            <ac:spMk id="2" creationId="{FE5A97F2-26CC-0E0E-4178-091B378CA35C}"/>
          </ac:spMkLst>
        </pc:spChg>
        <pc:spChg chg="add mod">
          <ac:chgData name="Waldemar 93706" userId="f34ec52a-3009-4ebf-8f21-eafd414f20c0" providerId="ADAL" clId="{A9E2C72B-1B9A-47B3-B717-07A04ED94439}" dt="2025-05-23T20:37:17.146" v="2854" actId="6549"/>
          <ac:spMkLst>
            <pc:docMk/>
            <pc:sldMk cId="3140109125" sldId="312"/>
            <ac:spMk id="3" creationId="{0BA0FA3A-96D7-F4F6-C846-562B8B1DE7BD}"/>
          </ac:spMkLst>
        </pc:spChg>
        <pc:spChg chg="add del mod">
          <ac:chgData name="Waldemar 93706" userId="f34ec52a-3009-4ebf-8f21-eafd414f20c0" providerId="ADAL" clId="{A9E2C72B-1B9A-47B3-B717-07A04ED94439}" dt="2025-05-23T15:25:29.804" v="978" actId="478"/>
          <ac:spMkLst>
            <pc:docMk/>
            <pc:sldMk cId="3140109125" sldId="312"/>
            <ac:spMk id="5" creationId="{344BA60C-14C6-56DD-68C6-29E9EE458705}"/>
          </ac:spMkLst>
        </pc:spChg>
        <pc:spChg chg="add del mod">
          <ac:chgData name="Waldemar 93706" userId="f34ec52a-3009-4ebf-8f21-eafd414f20c0" providerId="ADAL" clId="{A9E2C72B-1B9A-47B3-B717-07A04ED94439}" dt="2025-05-23T20:08:39.120" v="2763" actId="478"/>
          <ac:spMkLst>
            <pc:docMk/>
            <pc:sldMk cId="3140109125" sldId="312"/>
            <ac:spMk id="6" creationId="{FF9D270E-FFD8-B91F-EDBE-CF4EE3DD03D7}"/>
          </ac:spMkLst>
        </pc:spChg>
        <pc:spChg chg="add del mod">
          <ac:chgData name="Waldemar 93706" userId="f34ec52a-3009-4ebf-8f21-eafd414f20c0" providerId="ADAL" clId="{A9E2C72B-1B9A-47B3-B717-07A04ED94439}" dt="2025-05-23T20:08:47.829" v="2765" actId="478"/>
          <ac:spMkLst>
            <pc:docMk/>
            <pc:sldMk cId="3140109125" sldId="312"/>
            <ac:spMk id="8" creationId="{4E605E3A-D104-A462-978E-2958807D0939}"/>
          </ac:spMkLst>
        </pc:spChg>
        <pc:spChg chg="add del mod">
          <ac:chgData name="Waldemar 93706" userId="f34ec52a-3009-4ebf-8f21-eafd414f20c0" providerId="ADAL" clId="{A9E2C72B-1B9A-47B3-B717-07A04ED94439}" dt="2025-05-23T20:37:22.774" v="2855" actId="478"/>
          <ac:spMkLst>
            <pc:docMk/>
            <pc:sldMk cId="3140109125" sldId="312"/>
            <ac:spMk id="9" creationId="{2DEBEF7E-F85A-5C3C-D573-7C31B743458C}"/>
          </ac:spMkLst>
        </pc:spChg>
        <pc:spChg chg="mod">
          <ac:chgData name="Waldemar 93706" userId="f34ec52a-3009-4ebf-8f21-eafd414f20c0" providerId="ADAL" clId="{A9E2C72B-1B9A-47B3-B717-07A04ED94439}" dt="2025-05-23T15:26:19.136" v="983" actId="14100"/>
          <ac:spMkLst>
            <pc:docMk/>
            <pc:sldMk cId="3140109125" sldId="312"/>
            <ac:spMk id="10" creationId="{166A5A65-424C-1949-A5C1-B69984B04CC6}"/>
          </ac:spMkLst>
        </pc:spChg>
        <pc:spChg chg="del">
          <ac:chgData name="Waldemar 93706" userId="f34ec52a-3009-4ebf-8f21-eafd414f20c0" providerId="ADAL" clId="{A9E2C72B-1B9A-47B3-B717-07A04ED94439}" dt="2025-05-23T15:21:58.649" v="966" actId="478"/>
          <ac:spMkLst>
            <pc:docMk/>
            <pc:sldMk cId="3140109125" sldId="312"/>
            <ac:spMk id="11" creationId="{91021E41-A040-0E21-24A7-EC634BB3CAF2}"/>
          </ac:spMkLst>
        </pc:spChg>
        <pc:spChg chg="add del mod">
          <ac:chgData name="Waldemar 93706" userId="f34ec52a-3009-4ebf-8f21-eafd414f20c0" providerId="ADAL" clId="{A9E2C72B-1B9A-47B3-B717-07A04ED94439}" dt="2025-05-23T20:09:20.485" v="2777" actId="478"/>
          <ac:spMkLst>
            <pc:docMk/>
            <pc:sldMk cId="3140109125" sldId="312"/>
            <ac:spMk id="12" creationId="{388377C6-C8FA-C577-A78F-B0F6E7E86F76}"/>
          </ac:spMkLst>
        </pc:spChg>
        <pc:spChg chg="add del mod">
          <ac:chgData name="Waldemar 93706" userId="f34ec52a-3009-4ebf-8f21-eafd414f20c0" providerId="ADAL" clId="{A9E2C72B-1B9A-47B3-B717-07A04ED94439}" dt="2025-05-23T20:09:11.212" v="2775" actId="478"/>
          <ac:spMkLst>
            <pc:docMk/>
            <pc:sldMk cId="3140109125" sldId="312"/>
            <ac:spMk id="13" creationId="{9467A239-C0AC-A1C8-FEAE-C4C2E00F38CE}"/>
          </ac:spMkLst>
        </pc:spChg>
        <pc:picChg chg="mod">
          <ac:chgData name="Waldemar 93706" userId="f34ec52a-3009-4ebf-8f21-eafd414f20c0" providerId="ADAL" clId="{A9E2C72B-1B9A-47B3-B717-07A04ED94439}" dt="2025-05-23T15:21:48.149" v="965" actId="14826"/>
          <ac:picMkLst>
            <pc:docMk/>
            <pc:sldMk cId="3140109125" sldId="312"/>
            <ac:picMk id="7" creationId="{F8B0965C-8BE0-9E09-5D57-89485BF81395}"/>
          </ac:picMkLst>
        </pc:picChg>
      </pc:sldChg>
    </pc:docChg>
  </pc:docChgLst>
  <pc:docChgLst>
    <pc:chgData name="Mateusz 93710" userId="S::ppx34660@student.poznan.merito.pl::ea25afb7-45a7-49c8-865b-0215898e8499" providerId="AD" clId="Web-{8DD2A9D3-8B82-3E75-9E21-E4D5FBED2577}"/>
    <pc:docChg chg="modSld">
      <pc:chgData name="Mateusz 93710" userId="S::ppx34660@student.poznan.merito.pl::ea25afb7-45a7-49c8-865b-0215898e8499" providerId="AD" clId="Web-{8DD2A9D3-8B82-3E75-9E21-E4D5FBED2577}" dt="2025-05-23T17:45:49.066" v="127" actId="20577"/>
      <pc:docMkLst>
        <pc:docMk/>
      </pc:docMkLst>
      <pc:sldChg chg="modSp">
        <pc:chgData name="Mateusz 93710" userId="S::ppx34660@student.poznan.merito.pl::ea25afb7-45a7-49c8-865b-0215898e8499" providerId="AD" clId="Web-{8DD2A9D3-8B82-3E75-9E21-E4D5FBED2577}" dt="2025-05-23T17:45:49.066" v="127" actId="20577"/>
        <pc:sldMkLst>
          <pc:docMk/>
          <pc:sldMk cId="1975870853" sldId="304"/>
        </pc:sldMkLst>
        <pc:spChg chg="mod">
          <ac:chgData name="Mateusz 93710" userId="S::ppx34660@student.poznan.merito.pl::ea25afb7-45a7-49c8-865b-0215898e8499" providerId="AD" clId="Web-{8DD2A9D3-8B82-3E75-9E21-E4D5FBED2577}" dt="2025-05-23T17:45:49.066" v="127" actId="20577"/>
          <ac:spMkLst>
            <pc:docMk/>
            <pc:sldMk cId="1975870853" sldId="304"/>
            <ac:spMk id="6" creationId="{0275F6D7-E327-9207-A646-E87C9CF410B5}"/>
          </ac:spMkLst>
        </pc:spChg>
        <pc:spChg chg="mod">
          <ac:chgData name="Mateusz 93710" userId="S::ppx34660@student.poznan.merito.pl::ea25afb7-45a7-49c8-865b-0215898e8499" providerId="AD" clId="Web-{8DD2A9D3-8B82-3E75-9E21-E4D5FBED2577}" dt="2025-05-23T17:42:13.276" v="7" actId="1076"/>
          <ac:spMkLst>
            <pc:docMk/>
            <pc:sldMk cId="1975870853" sldId="304"/>
            <ac:spMk id="7" creationId="{0A2021E3-E66B-C8B3-C350-1F5853738DD0}"/>
          </ac:spMkLst>
        </pc:spChg>
        <pc:picChg chg="mod">
          <ac:chgData name="Mateusz 93710" userId="S::ppx34660@student.poznan.merito.pl::ea25afb7-45a7-49c8-865b-0215898e8499" providerId="AD" clId="Web-{8DD2A9D3-8B82-3E75-9E21-E4D5FBED2577}" dt="2025-05-23T17:42:05.604" v="6" actId="14100"/>
          <ac:picMkLst>
            <pc:docMk/>
            <pc:sldMk cId="1975870853" sldId="304"/>
            <ac:picMk id="10" creationId="{8F692A65-781B-381E-852D-E56277A4550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3D2CF2-A822-444B-9167-91A166833C43}" type="datetimeFigureOut">
              <a:rPr lang="pl-PL" smtClean="0"/>
              <a:t>23.05.2025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230EF-EE7A-45A4-870B-3D4ADAF1A40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8820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Przekładk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170C8B53-7693-8F74-4520-911DDD1CDCA8}"/>
              </a:ext>
            </a:extLst>
          </p:cNvPr>
          <p:cNvSpPr/>
          <p:nvPr userDrawn="1"/>
        </p:nvSpPr>
        <p:spPr>
          <a:xfrm>
            <a:off x="0" y="4932000"/>
            <a:ext cx="24382800" cy="8784000"/>
          </a:xfrm>
          <a:prstGeom prst="rect">
            <a:avLst/>
          </a:prstGeom>
          <a:solidFill>
            <a:srgbClr val="D3F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6145200"/>
            <a:ext cx="21849600" cy="3625608"/>
          </a:xfrm>
          <a:prstGeom prst="rect">
            <a:avLst/>
          </a:prstGeom>
        </p:spPr>
        <p:txBody>
          <a:bodyPr/>
          <a:lstStyle>
            <a:lvl1pPr algn="l">
              <a:lnSpc>
                <a:spcPct val="95000"/>
              </a:lnSpc>
              <a:defRPr sz="12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pl-PL"/>
              <a:t>Nowe layouty</a:t>
            </a:r>
            <a:br>
              <a:rPr lang="pl-PL"/>
            </a:br>
            <a:r>
              <a:rPr lang="pl-PL"/>
              <a:t>i strony internetowe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1214BC99-0B4B-E004-1003-20958DE915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0000" y="10908000"/>
            <a:ext cx="9601200" cy="1503938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sz="460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2pPr>
            <a:lvl3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3pPr>
            <a:lvl4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4pPr>
            <a:lvl5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pl-PL"/>
              <a:t>Imię i Nazwisko, Imię i Nazwisko </a:t>
            </a:r>
            <a:br>
              <a:rPr lang="pl-PL"/>
            </a:br>
            <a:r>
              <a:rPr lang="pl-PL"/>
              <a:t>Miasto, rok</a:t>
            </a:r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926A903C-D35D-08B2-3A05-1FD0747E7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"/>
            <a:ext cx="6087938" cy="4932000"/>
          </a:xfrm>
          <a:prstGeom prst="rect">
            <a:avLst/>
          </a:prstGeom>
        </p:spPr>
      </p:pic>
      <p:pic>
        <p:nvPicPr>
          <p:cNvPr id="2" name="Obraz 1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5EE3757B-B3BC-207A-A497-1AE0ACA597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800" y="0"/>
            <a:ext cx="7739685" cy="377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70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abe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/>
              <a:t>Strona z tabelą</a:t>
            </a:r>
            <a:endParaRPr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23AF364-767B-CF37-7010-E018E019B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2286000"/>
            <a:ext cx="17784000" cy="7386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0" algn="l">
              <a:defRPr sz="4800">
                <a:solidFill>
                  <a:schemeClr val="tx1"/>
                </a:solidFill>
                <a:latin typeface="+mn-lt"/>
              </a:defRPr>
            </a:lvl2pPr>
            <a:lvl3pPr marL="0" algn="l">
              <a:defRPr sz="4800">
                <a:solidFill>
                  <a:schemeClr val="tx1"/>
                </a:solidFill>
                <a:latin typeface="+mn-lt"/>
              </a:defRPr>
            </a:lvl3pPr>
            <a:lvl4pPr marL="0" algn="l">
              <a:defRPr sz="4800">
                <a:solidFill>
                  <a:schemeClr val="tx1"/>
                </a:solidFill>
                <a:latin typeface="+mn-lt"/>
              </a:defRPr>
            </a:lvl4pPr>
            <a:lvl5pPr marL="0" algn="l">
              <a:defRPr sz="4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/>
              <a:t>Podtytuł opcjonalny</a:t>
            </a:r>
          </a:p>
        </p:txBody>
      </p:sp>
      <p:sp>
        <p:nvSpPr>
          <p:cNvPr id="5" name="Symbol zastępczy tekstu 12">
            <a:extLst>
              <a:ext uri="{FF2B5EF4-FFF2-40B4-BE49-F238E27FC236}">
                <a16:creationId xmlns:a16="http://schemas.microsoft.com/office/drawing/2014/main" id="{B4E20F8F-4E0B-A9A4-FD35-F3A0B1A39B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48000" y="11484000"/>
            <a:ext cx="9864000" cy="529751"/>
          </a:xfrm>
          <a:prstGeom prst="rect">
            <a:avLst/>
          </a:prstGeom>
        </p:spPr>
        <p:txBody>
          <a:bodyPr numCol="1" spcCol="540000">
            <a:noAutofit/>
          </a:bodyPr>
          <a:lstStyle>
            <a:lvl1pPr marL="180000" indent="-180000" algn="l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720000" algn="l"/>
              </a:tabLst>
              <a:defRPr sz="20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20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/>
              <a:t>* Odsyłacz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7494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Wykres słupkow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/>
              <a:t>Wykres kolumnowy</a:t>
            </a:r>
            <a:endParaRPr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5" name="Symbol zastępczy tekstu 12">
            <a:extLst>
              <a:ext uri="{FF2B5EF4-FFF2-40B4-BE49-F238E27FC236}">
                <a16:creationId xmlns:a16="http://schemas.microsoft.com/office/drawing/2014/main" id="{B4E20F8F-4E0B-A9A4-FD35-F3A0B1A39B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059400" y="9753600"/>
            <a:ext cx="5063400" cy="2438399"/>
          </a:xfrm>
          <a:prstGeom prst="rect">
            <a:avLst/>
          </a:prstGeom>
        </p:spPr>
        <p:txBody>
          <a:bodyPr numCol="1" spcCol="5400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FontTx/>
              <a:buNone/>
              <a:tabLst>
                <a:tab pos="720000" algn="l"/>
              </a:tabLst>
              <a:defRPr sz="20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20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/>
              <a:t>Źródło: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6358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Wykres_kołow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/>
              <a:t>Wykres kołowy</a:t>
            </a:r>
            <a:endParaRPr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5" name="Symbol zastępczy tekstu 12">
            <a:extLst>
              <a:ext uri="{FF2B5EF4-FFF2-40B4-BE49-F238E27FC236}">
                <a16:creationId xmlns:a16="http://schemas.microsoft.com/office/drawing/2014/main" id="{B4E20F8F-4E0B-A9A4-FD35-F3A0B1A39B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3424" y="4050000"/>
            <a:ext cx="9220576" cy="1066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FontTx/>
              <a:buNone/>
              <a:tabLst>
                <a:tab pos="720000" algn="l"/>
              </a:tabLst>
              <a:defRPr sz="28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20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14000"/>
              </a:lnSpc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/>
              <a:t>Koszt wszystkich projektów (UX, badania, projekty graficzne reklam, informatorów, stron www, treści)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746B8D39-EF5E-F570-FAB1-2375CB811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7400" y="4140000"/>
            <a:ext cx="174300" cy="2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5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/>
              <a:t>Tytuł</a:t>
            </a:r>
            <a:endParaRPr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338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Strona tytułow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170C8B53-7693-8F74-4520-911DDD1CDCA8}"/>
              </a:ext>
            </a:extLst>
          </p:cNvPr>
          <p:cNvSpPr/>
          <p:nvPr userDrawn="1"/>
        </p:nvSpPr>
        <p:spPr>
          <a:xfrm>
            <a:off x="0" y="4931999"/>
            <a:ext cx="24382800" cy="878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4400" y="6498000"/>
            <a:ext cx="12954000" cy="2923877"/>
          </a:xfrm>
          <a:prstGeom prst="rect">
            <a:avLst/>
          </a:prstGeom>
        </p:spPr>
        <p:txBody>
          <a:bodyPr/>
          <a:lstStyle>
            <a:lvl1pPr algn="l">
              <a:lnSpc>
                <a:spcPct val="95000"/>
              </a:lnSpc>
              <a:defRPr sz="10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pl-PL"/>
              <a:t>Personal </a:t>
            </a:r>
            <a:r>
              <a:rPr lang="pl-PL" err="1"/>
              <a:t>Branding</a:t>
            </a:r>
            <a:r>
              <a:rPr lang="pl-PL"/>
              <a:t>,</a:t>
            </a:r>
            <a:br>
              <a:rPr lang="pl-PL"/>
            </a:br>
            <a:r>
              <a:rPr lang="pl-PL"/>
              <a:t>kiedy, jak i gdzie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1214BC99-0B4B-E004-1003-20958DE915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0000" y="10908000"/>
            <a:ext cx="9601200" cy="1503938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1pPr>
            <a:lvl2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2pPr>
            <a:lvl3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3pPr>
            <a:lvl4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4pPr>
            <a:lvl5pPr marL="0" algn="l">
              <a:lnSpc>
                <a:spcPct val="110000"/>
              </a:lnSpc>
              <a:defRPr sz="4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pl-PL"/>
              <a:t>Imię i Nazwisko, Imię i Nazwisko </a:t>
            </a:r>
            <a:br>
              <a:rPr lang="pl-PL"/>
            </a:br>
            <a:r>
              <a:rPr lang="pl-PL"/>
              <a:t>Miasto, rok</a:t>
            </a:r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926A903C-D35D-08B2-3A05-1FD0747E7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"/>
            <a:ext cx="6087938" cy="4932000"/>
          </a:xfrm>
          <a:prstGeom prst="rect">
            <a:avLst/>
          </a:prstGeom>
        </p:spPr>
      </p:pic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D97B4AE7-3D07-5A0E-2491-6B1A678E1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750716" y="4932000"/>
            <a:ext cx="9633284" cy="8784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/>
              <a:t>Wstaw obraz</a:t>
            </a:r>
          </a:p>
        </p:txBody>
      </p:sp>
      <p:pic>
        <p:nvPicPr>
          <p:cNvPr id="2" name="Obraz 1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8B8EAFF3-948E-D875-76F6-3C5018C007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800" y="0"/>
            <a:ext cx="7739685" cy="377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5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-Spis treśc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/>
              <a:t>Spis treści</a:t>
            </a:r>
            <a:endParaRPr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23AF364-767B-CF37-7010-E018E019B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2332800"/>
            <a:ext cx="17784000" cy="7386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0" algn="l">
              <a:defRPr sz="4800">
                <a:solidFill>
                  <a:schemeClr val="tx1"/>
                </a:solidFill>
                <a:latin typeface="+mn-lt"/>
              </a:defRPr>
            </a:lvl2pPr>
            <a:lvl3pPr marL="0" algn="l">
              <a:defRPr sz="4800">
                <a:solidFill>
                  <a:schemeClr val="tx1"/>
                </a:solidFill>
                <a:latin typeface="+mn-lt"/>
              </a:defRPr>
            </a:lvl3pPr>
            <a:lvl4pPr marL="0" algn="l">
              <a:defRPr sz="4800">
                <a:solidFill>
                  <a:schemeClr val="tx1"/>
                </a:solidFill>
                <a:latin typeface="+mn-lt"/>
              </a:defRPr>
            </a:lvl4pPr>
            <a:lvl5pPr marL="0" algn="l">
              <a:defRPr sz="4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/>
              <a:t>Podtytuł opcjonalny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0FCD88CD-B185-DA18-F703-3B57ACD8E0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0000" y="4211999"/>
            <a:ext cx="21904325" cy="8244069"/>
          </a:xfrm>
          <a:prstGeom prst="rect">
            <a:avLst/>
          </a:prstGeom>
        </p:spPr>
        <p:txBody>
          <a:bodyPr lIns="0" tIns="0" rIns="0" bIns="0" numCol="2" spcCol="540000">
            <a:noAutofit/>
          </a:bodyPr>
          <a:lstStyle>
            <a:lvl1pPr marL="742950" indent="-742950" algn="l">
              <a:lnSpc>
                <a:spcPct val="115000"/>
              </a:lnSpc>
              <a:spcBef>
                <a:spcPts val="5000"/>
              </a:spcBef>
              <a:buFont typeface="+mj-lt"/>
              <a:buAutoNum type="arabicPeriod"/>
              <a:tabLst>
                <a:tab pos="720000" algn="l"/>
              </a:tabLst>
              <a:defRPr sz="3600">
                <a:solidFill>
                  <a:schemeClr val="tx1"/>
                </a:solidFill>
                <a:latin typeface="+mj-lt"/>
              </a:defRPr>
            </a:lvl1pPr>
            <a:lvl2pPr marL="1944000" indent="-1224000" algn="l">
              <a:lnSpc>
                <a:spcPct val="115000"/>
              </a:lnSpc>
              <a:tabLst>
                <a:tab pos="1944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1944000" indent="-122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3pPr>
            <a:lvl4pPr marL="1944000" indent="-122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4pPr>
            <a:lvl5pPr marL="1944000" indent="-122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/>
              <a:t>Dwa poziomy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93303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Przekładk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170C8B53-7693-8F74-4520-911DDD1CDCA8}"/>
              </a:ext>
            </a:extLst>
          </p:cNvPr>
          <p:cNvSpPr/>
          <p:nvPr userDrawn="1"/>
        </p:nvSpPr>
        <p:spPr>
          <a:xfrm>
            <a:off x="8002800" y="0"/>
            <a:ext cx="16383000" cy="1371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2000" y="1476000"/>
            <a:ext cx="12978096" cy="2954655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pl-PL"/>
              <a:t>Tytuł </a:t>
            </a:r>
            <a:br>
              <a:rPr lang="pl-PL"/>
            </a:br>
            <a:r>
              <a:rPr lang="pl-PL"/>
              <a:t>dwuwierszowy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1214BC99-0B4B-E004-1003-20958DE915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56000" y="4752000"/>
            <a:ext cx="10284600" cy="2838213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1pPr>
            <a:lvl2pPr marL="0"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2pPr>
            <a:lvl3pPr marL="0"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3pPr>
            <a:lvl4pPr marL="0"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4pPr>
            <a:lvl5pPr marL="0" algn="l">
              <a:lnSpc>
                <a:spcPct val="110000"/>
              </a:lnSpc>
              <a:defRPr sz="34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Podtytuł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994B2C-BC3C-E3EF-F67F-01B03F742129}"/>
              </a:ext>
            </a:extLst>
          </p:cNvPr>
          <p:cNvGrpSpPr/>
          <p:nvPr userDrawn="1"/>
        </p:nvGrpSpPr>
        <p:grpSpPr>
          <a:xfrm>
            <a:off x="9972000" y="5252978"/>
            <a:ext cx="12795166" cy="6477364"/>
            <a:chOff x="9972000" y="5252978"/>
            <a:chExt cx="12795166" cy="6477364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6F245F4-7A0E-64DB-375A-CB815842F0F1}"/>
                </a:ext>
              </a:extLst>
            </p:cNvPr>
            <p:cNvSpPr/>
            <p:nvPr/>
          </p:nvSpPr>
          <p:spPr>
            <a:xfrm>
              <a:off x="20198888" y="7118316"/>
              <a:ext cx="1107258" cy="4612026"/>
            </a:xfrm>
            <a:custGeom>
              <a:avLst/>
              <a:gdLst>
                <a:gd name="connsiteX0" fmla="*/ 0 w 1107258"/>
                <a:gd name="connsiteY0" fmla="*/ 0 h 4612026"/>
                <a:gd name="connsiteX1" fmla="*/ 1107259 w 1107258"/>
                <a:gd name="connsiteY1" fmla="*/ 0 h 4612026"/>
                <a:gd name="connsiteX2" fmla="*/ 1107259 w 1107258"/>
                <a:gd name="connsiteY2" fmla="*/ 4612027 h 4612026"/>
                <a:gd name="connsiteX3" fmla="*/ 0 w 1107258"/>
                <a:gd name="connsiteY3" fmla="*/ 4612027 h 461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4612026">
                  <a:moveTo>
                    <a:pt x="0" y="0"/>
                  </a:moveTo>
                  <a:lnTo>
                    <a:pt x="1107259" y="0"/>
                  </a:lnTo>
                  <a:lnTo>
                    <a:pt x="1107259" y="4612027"/>
                  </a:lnTo>
                  <a:lnTo>
                    <a:pt x="0" y="4612027"/>
                  </a:ln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79D1BC8-6ED0-5730-6D72-A954358AC78B}"/>
                </a:ext>
              </a:extLst>
            </p:cNvPr>
            <p:cNvSpPr/>
            <p:nvPr/>
          </p:nvSpPr>
          <p:spPr>
            <a:xfrm>
              <a:off x="18737868" y="9134812"/>
              <a:ext cx="1107258" cy="2595530"/>
            </a:xfrm>
            <a:custGeom>
              <a:avLst/>
              <a:gdLst>
                <a:gd name="connsiteX0" fmla="*/ 0 w 1107258"/>
                <a:gd name="connsiteY0" fmla="*/ 0 h 2595530"/>
                <a:gd name="connsiteX1" fmla="*/ 1107258 w 1107258"/>
                <a:gd name="connsiteY1" fmla="*/ 0 h 2595530"/>
                <a:gd name="connsiteX2" fmla="*/ 1107258 w 1107258"/>
                <a:gd name="connsiteY2" fmla="*/ 2595530 h 2595530"/>
                <a:gd name="connsiteX3" fmla="*/ 0 w 1107258"/>
                <a:gd name="connsiteY3" fmla="*/ 2595530 h 259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2595530">
                  <a:moveTo>
                    <a:pt x="0" y="0"/>
                  </a:moveTo>
                  <a:lnTo>
                    <a:pt x="1107258" y="0"/>
                  </a:lnTo>
                  <a:lnTo>
                    <a:pt x="1107258" y="2595530"/>
                  </a:lnTo>
                  <a:lnTo>
                    <a:pt x="0" y="2595530"/>
                  </a:ln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E057355-8654-C2B2-CC68-80CB9F5849BA}"/>
                </a:ext>
              </a:extLst>
            </p:cNvPr>
            <p:cNvSpPr/>
            <p:nvPr/>
          </p:nvSpPr>
          <p:spPr>
            <a:xfrm>
              <a:off x="17276974" y="9750904"/>
              <a:ext cx="1107258" cy="1979438"/>
            </a:xfrm>
            <a:custGeom>
              <a:avLst/>
              <a:gdLst>
                <a:gd name="connsiteX0" fmla="*/ 0 w 1107258"/>
                <a:gd name="connsiteY0" fmla="*/ 0 h 1979438"/>
                <a:gd name="connsiteX1" fmla="*/ 1107259 w 1107258"/>
                <a:gd name="connsiteY1" fmla="*/ 0 h 1979438"/>
                <a:gd name="connsiteX2" fmla="*/ 1107259 w 1107258"/>
                <a:gd name="connsiteY2" fmla="*/ 1979439 h 1979438"/>
                <a:gd name="connsiteX3" fmla="*/ 0 w 1107258"/>
                <a:gd name="connsiteY3" fmla="*/ 1979439 h 197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1979438">
                  <a:moveTo>
                    <a:pt x="0" y="0"/>
                  </a:moveTo>
                  <a:lnTo>
                    <a:pt x="1107259" y="0"/>
                  </a:lnTo>
                  <a:lnTo>
                    <a:pt x="1107259" y="1979439"/>
                  </a:lnTo>
                  <a:lnTo>
                    <a:pt x="0" y="1979439"/>
                  </a:ln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A35BE68-AD0A-4FD8-1697-5590189C1A85}"/>
                </a:ext>
              </a:extLst>
            </p:cNvPr>
            <p:cNvSpPr/>
            <p:nvPr/>
          </p:nvSpPr>
          <p:spPr>
            <a:xfrm>
              <a:off x="15815954" y="10559667"/>
              <a:ext cx="1107258" cy="1170675"/>
            </a:xfrm>
            <a:custGeom>
              <a:avLst/>
              <a:gdLst>
                <a:gd name="connsiteX0" fmla="*/ 0 w 1107258"/>
                <a:gd name="connsiteY0" fmla="*/ 0 h 1170675"/>
                <a:gd name="connsiteX1" fmla="*/ 1107258 w 1107258"/>
                <a:gd name="connsiteY1" fmla="*/ 0 h 1170675"/>
                <a:gd name="connsiteX2" fmla="*/ 1107258 w 1107258"/>
                <a:gd name="connsiteY2" fmla="*/ 1170676 h 1170675"/>
                <a:gd name="connsiteX3" fmla="*/ 0 w 1107258"/>
                <a:gd name="connsiteY3" fmla="*/ 1170676 h 1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1170675">
                  <a:moveTo>
                    <a:pt x="0" y="0"/>
                  </a:moveTo>
                  <a:lnTo>
                    <a:pt x="1107258" y="0"/>
                  </a:lnTo>
                  <a:lnTo>
                    <a:pt x="1107258" y="1170676"/>
                  </a:lnTo>
                  <a:lnTo>
                    <a:pt x="0" y="1170676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E55B88-A3E8-2E8A-29CB-B1B50ECE1B34}"/>
                </a:ext>
              </a:extLst>
            </p:cNvPr>
            <p:cNvSpPr/>
            <p:nvPr/>
          </p:nvSpPr>
          <p:spPr>
            <a:xfrm>
              <a:off x="14354934" y="11086490"/>
              <a:ext cx="1107258" cy="643852"/>
            </a:xfrm>
            <a:custGeom>
              <a:avLst/>
              <a:gdLst>
                <a:gd name="connsiteX0" fmla="*/ 0 w 1107258"/>
                <a:gd name="connsiteY0" fmla="*/ 0 h 643852"/>
                <a:gd name="connsiteX1" fmla="*/ 1107258 w 1107258"/>
                <a:gd name="connsiteY1" fmla="*/ 0 h 643852"/>
                <a:gd name="connsiteX2" fmla="*/ 1107258 w 1107258"/>
                <a:gd name="connsiteY2" fmla="*/ 643852 h 643852"/>
                <a:gd name="connsiteX3" fmla="*/ 0 w 1107258"/>
                <a:gd name="connsiteY3" fmla="*/ 643852 h 64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643852">
                  <a:moveTo>
                    <a:pt x="0" y="0"/>
                  </a:moveTo>
                  <a:lnTo>
                    <a:pt x="1107258" y="0"/>
                  </a:lnTo>
                  <a:lnTo>
                    <a:pt x="1107258" y="643852"/>
                  </a:lnTo>
                  <a:lnTo>
                    <a:pt x="0" y="643852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658E9AC-4BB3-B2D0-FCF5-A936CA3D7B94}"/>
                </a:ext>
              </a:extLst>
            </p:cNvPr>
            <p:cNvSpPr/>
            <p:nvPr/>
          </p:nvSpPr>
          <p:spPr>
            <a:xfrm>
              <a:off x="12893913" y="11311253"/>
              <a:ext cx="1107258" cy="419089"/>
            </a:xfrm>
            <a:custGeom>
              <a:avLst/>
              <a:gdLst>
                <a:gd name="connsiteX0" fmla="*/ 0 w 1107258"/>
                <a:gd name="connsiteY0" fmla="*/ 0 h 419089"/>
                <a:gd name="connsiteX1" fmla="*/ 1107258 w 1107258"/>
                <a:gd name="connsiteY1" fmla="*/ 0 h 419089"/>
                <a:gd name="connsiteX2" fmla="*/ 1107258 w 1107258"/>
                <a:gd name="connsiteY2" fmla="*/ 419090 h 419089"/>
                <a:gd name="connsiteX3" fmla="*/ 0 w 1107258"/>
                <a:gd name="connsiteY3" fmla="*/ 419090 h 41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419089">
                  <a:moveTo>
                    <a:pt x="0" y="0"/>
                  </a:moveTo>
                  <a:lnTo>
                    <a:pt x="1107258" y="0"/>
                  </a:lnTo>
                  <a:lnTo>
                    <a:pt x="1107258" y="419090"/>
                  </a:lnTo>
                  <a:lnTo>
                    <a:pt x="0" y="419090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61B527C-5A41-4F48-F2EA-FB9A6EC1895D}"/>
                </a:ext>
              </a:extLst>
            </p:cNvPr>
            <p:cNvSpPr/>
            <p:nvPr/>
          </p:nvSpPr>
          <p:spPr>
            <a:xfrm>
              <a:off x="11433020" y="11442035"/>
              <a:ext cx="1107258" cy="288307"/>
            </a:xfrm>
            <a:custGeom>
              <a:avLst/>
              <a:gdLst>
                <a:gd name="connsiteX0" fmla="*/ 0 w 1107258"/>
                <a:gd name="connsiteY0" fmla="*/ 0 h 288307"/>
                <a:gd name="connsiteX1" fmla="*/ 1107258 w 1107258"/>
                <a:gd name="connsiteY1" fmla="*/ 0 h 288307"/>
                <a:gd name="connsiteX2" fmla="*/ 1107258 w 1107258"/>
                <a:gd name="connsiteY2" fmla="*/ 288308 h 288307"/>
                <a:gd name="connsiteX3" fmla="*/ 0 w 1107258"/>
                <a:gd name="connsiteY3" fmla="*/ 288308 h 28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288307">
                  <a:moveTo>
                    <a:pt x="0" y="0"/>
                  </a:moveTo>
                  <a:lnTo>
                    <a:pt x="1107258" y="0"/>
                  </a:lnTo>
                  <a:lnTo>
                    <a:pt x="1107258" y="288308"/>
                  </a:lnTo>
                  <a:lnTo>
                    <a:pt x="0" y="288308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1BF8B6F-7C99-CC53-3C8D-38CA10F2304F}"/>
                </a:ext>
              </a:extLst>
            </p:cNvPr>
            <p:cNvSpPr/>
            <p:nvPr/>
          </p:nvSpPr>
          <p:spPr>
            <a:xfrm>
              <a:off x="9972000" y="11520861"/>
              <a:ext cx="1107258" cy="209481"/>
            </a:xfrm>
            <a:custGeom>
              <a:avLst/>
              <a:gdLst>
                <a:gd name="connsiteX0" fmla="*/ 0 w 1107258"/>
                <a:gd name="connsiteY0" fmla="*/ 0 h 209481"/>
                <a:gd name="connsiteX1" fmla="*/ 1107258 w 1107258"/>
                <a:gd name="connsiteY1" fmla="*/ 0 h 209481"/>
                <a:gd name="connsiteX2" fmla="*/ 1107258 w 1107258"/>
                <a:gd name="connsiteY2" fmla="*/ 209482 h 209481"/>
                <a:gd name="connsiteX3" fmla="*/ 0 w 1107258"/>
                <a:gd name="connsiteY3" fmla="*/ 209482 h 20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209481">
                  <a:moveTo>
                    <a:pt x="0" y="0"/>
                  </a:moveTo>
                  <a:lnTo>
                    <a:pt x="1107258" y="0"/>
                  </a:lnTo>
                  <a:lnTo>
                    <a:pt x="1107258" y="209482"/>
                  </a:lnTo>
                  <a:lnTo>
                    <a:pt x="0" y="209482"/>
                  </a:lnTo>
                  <a:close/>
                </a:path>
              </a:pathLst>
            </a:custGeom>
            <a:solidFill>
              <a:srgbClr val="23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F667381-1C63-5712-4608-17F57388D915}"/>
                </a:ext>
              </a:extLst>
            </p:cNvPr>
            <p:cNvSpPr/>
            <p:nvPr/>
          </p:nvSpPr>
          <p:spPr>
            <a:xfrm>
              <a:off x="21659908" y="5252978"/>
              <a:ext cx="1107258" cy="6477364"/>
            </a:xfrm>
            <a:custGeom>
              <a:avLst/>
              <a:gdLst>
                <a:gd name="connsiteX0" fmla="*/ 0 w 1107258"/>
                <a:gd name="connsiteY0" fmla="*/ 0 h 6477364"/>
                <a:gd name="connsiteX1" fmla="*/ 1107258 w 1107258"/>
                <a:gd name="connsiteY1" fmla="*/ 0 h 6477364"/>
                <a:gd name="connsiteX2" fmla="*/ 1107258 w 1107258"/>
                <a:gd name="connsiteY2" fmla="*/ 6477365 h 6477364"/>
                <a:gd name="connsiteX3" fmla="*/ 0 w 1107258"/>
                <a:gd name="connsiteY3" fmla="*/ 6477365 h 647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258" h="6477364">
                  <a:moveTo>
                    <a:pt x="0" y="0"/>
                  </a:moveTo>
                  <a:lnTo>
                    <a:pt x="1107258" y="0"/>
                  </a:lnTo>
                  <a:lnTo>
                    <a:pt x="1107258" y="6477365"/>
                  </a:lnTo>
                  <a:lnTo>
                    <a:pt x="0" y="6477365"/>
                  </a:ln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L"/>
            </a:p>
          </p:txBody>
        </p:sp>
      </p:grpSp>
      <p:pic>
        <p:nvPicPr>
          <p:cNvPr id="8" name="Grafika 7">
            <a:extLst>
              <a:ext uri="{FF2B5EF4-FFF2-40B4-BE49-F238E27FC236}">
                <a16:creationId xmlns:a16="http://schemas.microsoft.com/office/drawing/2014/main" id="{926A903C-D35D-08B2-3A05-1FD0747E7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8001000" cy="6481823"/>
          </a:xfrm>
          <a:prstGeom prst="rect">
            <a:avLst/>
          </a:prstGeom>
        </p:spPr>
      </p:pic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D97B4AE7-3D07-5A0E-2491-6B1A678E1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6481763"/>
            <a:ext cx="8001000" cy="723423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/>
              <a:t>Wstaw obraz</a:t>
            </a:r>
          </a:p>
        </p:txBody>
      </p:sp>
    </p:spTree>
    <p:extLst>
      <p:ext uri="{BB962C8B-B14F-4D97-AF65-F5344CB8AC3E}">
        <p14:creationId xmlns:p14="http://schemas.microsoft.com/office/powerpoint/2010/main" val="17574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Przekładk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170C8B53-7693-8F74-4520-911DDD1CDCA8}"/>
              </a:ext>
            </a:extLst>
          </p:cNvPr>
          <p:cNvSpPr/>
          <p:nvPr userDrawn="1"/>
        </p:nvSpPr>
        <p:spPr>
          <a:xfrm>
            <a:off x="0" y="0"/>
            <a:ext cx="16383000" cy="1371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3100" y="4896000"/>
            <a:ext cx="12954000" cy="3508653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95000"/>
              </a:lnSpc>
              <a:defRPr sz="1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pl-PL"/>
              <a:t>Wstaw </a:t>
            </a:r>
            <a:br>
              <a:rPr lang="pl-PL"/>
            </a:br>
            <a:r>
              <a:rPr lang="pl-PL"/>
              <a:t>tytuł</a:t>
            </a:r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D97B4AE7-3D07-5A0E-2491-6B1A678E1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383000" y="0"/>
            <a:ext cx="7981950" cy="13716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/>
              <a:t>Wstaw obraz</a:t>
            </a:r>
          </a:p>
        </p:txBody>
      </p:sp>
    </p:spTree>
    <p:extLst>
      <p:ext uri="{BB962C8B-B14F-4D97-AF65-F5344CB8AC3E}">
        <p14:creationId xmlns:p14="http://schemas.microsoft.com/office/powerpoint/2010/main" val="4192181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Slajd-Cy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926A903C-D35D-08B2-3A05-1FD0747E7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8001000" cy="6481823"/>
          </a:xfrm>
          <a:prstGeom prst="rect">
            <a:avLst/>
          </a:prstGeom>
        </p:spPr>
      </p:pic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D97B4AE7-3D07-5A0E-2491-6B1A678E1BF4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6481763"/>
            <a:ext cx="8001000" cy="723423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/>
              <a:t>Wstaw obraz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E6401B9B-993B-5052-B6AD-655AFD790B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75913" y="3733800"/>
            <a:ext cx="11556000" cy="575151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14000">
                <a:solidFill>
                  <a:schemeClr val="tx2"/>
                </a:solidFill>
                <a:latin typeface="+mj-lt"/>
              </a:defRPr>
            </a:lvl1pPr>
            <a:lvl2pPr marL="0" algn="l">
              <a:defRPr sz="1000">
                <a:latin typeface="+mj-lt"/>
              </a:defRPr>
            </a:lvl2pPr>
            <a:lvl3pPr marL="0" algn="l">
              <a:defRPr sz="1000">
                <a:latin typeface="+mj-lt"/>
              </a:defRPr>
            </a:lvl3pPr>
            <a:lvl4pPr marL="0" algn="l">
              <a:defRPr sz="1000">
                <a:latin typeface="+mj-lt"/>
              </a:defRPr>
            </a:lvl4pPr>
            <a:lvl5pPr marL="0" algn="l">
              <a:defRPr sz="1000">
                <a:latin typeface="+mj-lt"/>
              </a:defRPr>
            </a:lvl5pPr>
          </a:lstStyle>
          <a:p>
            <a:pPr lvl="0"/>
            <a:r>
              <a:rPr lang="pl-PL"/>
              <a:t>Cytat </a:t>
            </a:r>
            <a:br>
              <a:rPr lang="pl-PL"/>
            </a:br>
            <a:r>
              <a:rPr lang="pl-PL"/>
              <a:t>dwa wiersze</a:t>
            </a:r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027B0055-3468-31B9-20F2-D834B5AEE4B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0476000" y="2160000"/>
            <a:ext cx="1746000" cy="14184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pl-PL"/>
              <a:t>Cudzysłów</a:t>
            </a:r>
          </a:p>
        </p:txBody>
      </p:sp>
      <p:sp>
        <p:nvSpPr>
          <p:cNvPr id="7" name="Symbol zastępczy obrazu 5">
            <a:extLst>
              <a:ext uri="{FF2B5EF4-FFF2-40B4-BE49-F238E27FC236}">
                <a16:creationId xmlns:a16="http://schemas.microsoft.com/office/drawing/2014/main" id="{900EDD9E-4D14-62C1-1D22-3299004773D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0347200" y="9486000"/>
            <a:ext cx="1746000" cy="14184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pl-PL"/>
              <a:t>Cudzysłów</a:t>
            </a:r>
          </a:p>
        </p:txBody>
      </p:sp>
    </p:spTree>
    <p:extLst>
      <p:ext uri="{BB962C8B-B14F-4D97-AF65-F5344CB8AC3E}">
        <p14:creationId xmlns:p14="http://schemas.microsoft.com/office/powerpoint/2010/main" val="172745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Zdjęcie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B32D7D65-66A4-BB45-D8DF-54E55248F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3200" y="3762000"/>
            <a:ext cx="10700520" cy="2806922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5000"/>
              </a:lnSpc>
              <a:defRPr sz="9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pl-PL"/>
              <a:t>Wstaw </a:t>
            </a:r>
            <a:br>
              <a:rPr lang="pl-PL"/>
            </a:br>
            <a:r>
              <a:rPr lang="pl-PL"/>
              <a:t>tytuł</a:t>
            </a:r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D97B4AE7-3D07-5A0E-2491-6B1A678E1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0744200" cy="13716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>
            <a:noAutofit/>
          </a:bodyPr>
          <a:lstStyle>
            <a:lvl1pPr>
              <a:defRPr/>
            </a:lvl1pPr>
          </a:lstStyle>
          <a:p>
            <a:r>
              <a:rPr lang="pl-PL"/>
              <a:t>Wstaw obraz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89474B1-6AA2-75A0-2542-1CA3AE94D2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0772000" y="12801600"/>
            <a:ext cx="2349120" cy="430887"/>
          </a:xfrm>
        </p:spPr>
        <p:txBody>
          <a:bodyPr/>
          <a:lstStyle/>
          <a:p>
            <a:fld id="{B6F15528-21DE-4FAA-801E-634DDDAF4B2B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3B865E1-FEE8-5EC7-CACC-0E60D68E09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30000" y="6886800"/>
            <a:ext cx="10699750" cy="579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2pPr>
            <a:lvl3pPr marL="0"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3pPr>
            <a:lvl4pPr marL="0"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4pPr>
            <a:lvl5pPr marL="0" algn="l">
              <a:lnSpc>
                <a:spcPct val="114000"/>
              </a:lnSpc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/>
              <a:t>Wstaw tekst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248563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Dwie kolumny tekst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/>
              <a:t>Dwie kolumny tekstu</a:t>
            </a:r>
            <a:endParaRPr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23AF364-767B-CF37-7010-E018E019B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2286000"/>
            <a:ext cx="17784000" cy="7386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0" algn="l">
              <a:defRPr sz="4800">
                <a:solidFill>
                  <a:schemeClr val="tx1"/>
                </a:solidFill>
                <a:latin typeface="+mn-lt"/>
              </a:defRPr>
            </a:lvl2pPr>
            <a:lvl3pPr marL="0" algn="l">
              <a:defRPr sz="4800">
                <a:solidFill>
                  <a:schemeClr val="tx1"/>
                </a:solidFill>
                <a:latin typeface="+mn-lt"/>
              </a:defRPr>
            </a:lvl3pPr>
            <a:lvl4pPr marL="0" algn="l">
              <a:defRPr sz="4800">
                <a:solidFill>
                  <a:schemeClr val="tx1"/>
                </a:solidFill>
                <a:latin typeface="+mn-lt"/>
              </a:defRPr>
            </a:lvl4pPr>
            <a:lvl5pPr marL="0" algn="l">
              <a:defRPr sz="4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/>
              <a:t>Z wyróżnionym tekstem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0FCD88CD-B185-DA18-F703-3B57ACD8E0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0000" y="4032000"/>
            <a:ext cx="10656000" cy="4114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l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</a:defRPr>
            </a:lvl1pPr>
            <a:lvl2pPr marL="572400" indent="-571500" algn="l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3pPr>
            <a:lvl4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4pPr>
            <a:lvl5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/>
              <a:t>Dwa poziomy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12">
            <a:extLst>
              <a:ext uri="{FF2B5EF4-FFF2-40B4-BE49-F238E27FC236}">
                <a16:creationId xmlns:a16="http://schemas.microsoft.com/office/drawing/2014/main" id="{B4E20F8F-4E0B-A9A4-FD35-F3A0B1A39B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66800" y="4032000"/>
            <a:ext cx="10656000" cy="7543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l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</a:defRPr>
            </a:lvl1pPr>
            <a:lvl2pPr marL="572400" indent="-571500" algn="l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3pPr>
            <a:lvl4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4pPr>
            <a:lvl5pPr marL="504000" indent="-504000" algn="l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/>
              <a:t>Dwa poziomy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 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BB0FCE05-85CB-435E-B9A8-E94C720C83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0" y="9144000"/>
            <a:ext cx="8077200" cy="2438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1pPr>
            <a:lvl2pPr marL="0"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2pPr>
            <a:lvl3pPr marL="0"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3pPr>
            <a:lvl4pPr marL="0"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4pPr>
            <a:lvl5pPr marL="0" algn="l">
              <a:lnSpc>
                <a:spcPct val="95000"/>
              </a:lnSpc>
              <a:defRPr sz="56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pl-PL"/>
              <a:t>Wstaw tekst</a:t>
            </a:r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CE0AE354-4B88-389C-B175-517C5CAA56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48653" y="8854888"/>
            <a:ext cx="1763569" cy="1432112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Wstaw piktogram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222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ajd z ikon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1260000" y="1332000"/>
            <a:ext cx="17783024" cy="82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72000"/>
              </a:lnSpc>
              <a:defRPr sz="720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pl-PL"/>
              <a:t>Zastosowanie ikon</a:t>
            </a:r>
            <a:endParaRPr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FDD5BD83-F16B-1A6B-8B58-BB64B8393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4312" y="1259931"/>
            <a:ext cx="1999688" cy="1620000"/>
          </a:xfrm>
          <a:prstGeom prst="rect">
            <a:avLst/>
          </a:prstGeom>
        </p:spPr>
      </p:pic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23AF364-767B-CF37-7010-E018E019B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2286000"/>
            <a:ext cx="17784000" cy="7386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0" algn="l">
              <a:defRPr sz="4800">
                <a:solidFill>
                  <a:schemeClr val="tx1"/>
                </a:solidFill>
                <a:latin typeface="+mn-lt"/>
              </a:defRPr>
            </a:lvl2pPr>
            <a:lvl3pPr marL="0" algn="l">
              <a:defRPr sz="4800">
                <a:solidFill>
                  <a:schemeClr val="tx1"/>
                </a:solidFill>
                <a:latin typeface="+mn-lt"/>
              </a:defRPr>
            </a:lvl3pPr>
            <a:lvl4pPr marL="0" algn="l">
              <a:defRPr sz="4800">
                <a:solidFill>
                  <a:schemeClr val="tx1"/>
                </a:solidFill>
                <a:latin typeface="+mn-lt"/>
              </a:defRPr>
            </a:lvl4pPr>
            <a:lvl5pPr marL="0" algn="l">
              <a:defRPr sz="4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/>
              <a:t>Podtytuł opcjonalny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0FCD88CD-B185-DA18-F703-3B57ACD8E0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6400" y="8856000"/>
            <a:ext cx="5486400" cy="4114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tabLst>
                <a:tab pos="720000" algn="l"/>
              </a:tabLst>
              <a:defRPr sz="52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3pPr>
            <a:lvl4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/>
              <a:t>Dwa poziomy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CE0AE354-4B88-389C-B175-517C5CAA56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24665" y="4598072"/>
            <a:ext cx="3456000" cy="3456000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pl-PL"/>
              <a:t>Wstaw piktogram</a:t>
            </a: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E3EBF873-8535-43D3-8CF7-1DCF5E8A76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3" name="Symbol zastępczy tekstu 12">
            <a:extLst>
              <a:ext uri="{FF2B5EF4-FFF2-40B4-BE49-F238E27FC236}">
                <a16:creationId xmlns:a16="http://schemas.microsoft.com/office/drawing/2014/main" id="{9E871370-C21C-6F48-7584-ADE9D36D5F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68000" y="8856000"/>
            <a:ext cx="5486400" cy="4114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tabLst>
                <a:tab pos="720000" algn="l"/>
              </a:tabLst>
              <a:defRPr sz="52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3pPr>
            <a:lvl4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/>
              <a:t>Dwa poziomy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tekstu 12">
            <a:extLst>
              <a:ext uri="{FF2B5EF4-FFF2-40B4-BE49-F238E27FC236}">
                <a16:creationId xmlns:a16="http://schemas.microsoft.com/office/drawing/2014/main" id="{75A893C0-BDB7-0AC0-27E7-91ABAF16F1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100000" y="8856000"/>
            <a:ext cx="5486400" cy="4114800"/>
          </a:xfrm>
          <a:prstGeom prst="rect">
            <a:avLst/>
          </a:prstGeom>
        </p:spPr>
        <p:txBody>
          <a:bodyPr lIns="0" tIns="0" rIns="0" bIns="0" numCol="1" spcCol="54000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tabLst>
                <a:tab pos="720000" algn="l"/>
              </a:tabLst>
              <a:defRPr sz="52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120000"/>
              <a:buFontTx/>
              <a:buNone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3pPr>
            <a:lvl4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10000"/>
              </a:lnSpc>
              <a:buFontTx/>
              <a:buNone/>
              <a:defRPr sz="3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pl-PL"/>
              <a:t>Dwa poziomy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obrazu 6">
            <a:extLst>
              <a:ext uri="{FF2B5EF4-FFF2-40B4-BE49-F238E27FC236}">
                <a16:creationId xmlns:a16="http://schemas.microsoft.com/office/drawing/2014/main" id="{69F836FA-ACAA-67B9-3DD1-585B30FDCDD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0403800" y="4597400"/>
            <a:ext cx="3471863" cy="3479800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/>
              <a:t>Wstaw piktogram</a:t>
            </a:r>
          </a:p>
        </p:txBody>
      </p:sp>
      <p:sp>
        <p:nvSpPr>
          <p:cNvPr id="16" name="Symbol zastępczy obrazu 9">
            <a:extLst>
              <a:ext uri="{FF2B5EF4-FFF2-40B4-BE49-F238E27FC236}">
                <a16:creationId xmlns:a16="http://schemas.microsoft.com/office/drawing/2014/main" id="{37653B51-E6BF-0397-894E-A4C643B1EC7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483200" y="4598072"/>
            <a:ext cx="3456000" cy="3456000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pl-PL"/>
              <a:t>Wstaw piktogram</a:t>
            </a:r>
          </a:p>
        </p:txBody>
      </p:sp>
      <p:sp>
        <p:nvSpPr>
          <p:cNvPr id="17" name="Symbol zastępczy obrazu 9">
            <a:extLst>
              <a:ext uri="{FF2B5EF4-FFF2-40B4-BE49-F238E27FC236}">
                <a16:creationId xmlns:a16="http://schemas.microsoft.com/office/drawing/2014/main" id="{BA5D8DB8-7B4B-D3F2-7E6E-0B1C7CE3A4E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8115200" y="4598072"/>
            <a:ext cx="3456000" cy="3456000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pl-PL"/>
              <a:t>Wstaw piktogram</a:t>
            </a:r>
          </a:p>
        </p:txBody>
      </p:sp>
    </p:spTree>
    <p:extLst>
      <p:ext uri="{BB962C8B-B14F-4D97-AF65-F5344CB8AC3E}">
        <p14:creationId xmlns:p14="http://schemas.microsoft.com/office/powerpoint/2010/main" val="11705356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0726400" y="12801600"/>
            <a:ext cx="2349120" cy="4308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fld id="{B6F15528-21DE-4FAA-801E-634DDDAF4B2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184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69" r:id="rId3"/>
    <p:sldLayoutId id="2147483676" r:id="rId4"/>
    <p:sldLayoutId id="2147483677" r:id="rId5"/>
    <p:sldLayoutId id="2147483667" r:id="rId6"/>
    <p:sldLayoutId id="2147483678" r:id="rId7"/>
    <p:sldLayoutId id="2147483674" r:id="rId8"/>
    <p:sldLayoutId id="2147483675" r:id="rId9"/>
    <p:sldLayoutId id="2147483684" r:id="rId10"/>
    <p:sldLayoutId id="2147483682" r:id="rId11"/>
    <p:sldLayoutId id="2147483683" r:id="rId12"/>
    <p:sldLayoutId id="2147483685" r:id="rId13"/>
  </p:sldLayoutIdLst>
  <p:hf hdr="0" ftr="0" dt="0"/>
  <p:txStyles>
    <p:titleStyle>
      <a:lvl1pPr eaLnBrk="1" hangingPunct="1">
        <a:defRPr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554548" eaLnBrk="1" hangingPunct="1">
        <a:defRPr>
          <a:latin typeface="+mn-lt"/>
          <a:ea typeface="+mn-ea"/>
          <a:cs typeface="+mn-cs"/>
        </a:defRPr>
      </a:lvl2pPr>
      <a:lvl3pPr marL="1109095" eaLnBrk="1" hangingPunct="1">
        <a:defRPr>
          <a:latin typeface="+mn-lt"/>
          <a:ea typeface="+mn-ea"/>
          <a:cs typeface="+mn-cs"/>
        </a:defRPr>
      </a:lvl3pPr>
      <a:lvl4pPr marL="1663643" eaLnBrk="1" hangingPunct="1">
        <a:defRPr>
          <a:latin typeface="+mn-lt"/>
          <a:ea typeface="+mn-ea"/>
          <a:cs typeface="+mn-cs"/>
        </a:defRPr>
      </a:lvl4pPr>
      <a:lvl5pPr marL="2218191" eaLnBrk="1" hangingPunct="1">
        <a:defRPr>
          <a:latin typeface="+mn-lt"/>
          <a:ea typeface="+mn-ea"/>
          <a:cs typeface="+mn-cs"/>
        </a:defRPr>
      </a:lvl5pPr>
      <a:lvl6pPr marL="2772739" eaLnBrk="1" hangingPunct="1">
        <a:defRPr>
          <a:latin typeface="+mn-lt"/>
          <a:ea typeface="+mn-ea"/>
          <a:cs typeface="+mn-cs"/>
        </a:defRPr>
      </a:lvl6pPr>
      <a:lvl7pPr marL="3327285" eaLnBrk="1" hangingPunct="1">
        <a:defRPr>
          <a:latin typeface="+mn-lt"/>
          <a:ea typeface="+mn-ea"/>
          <a:cs typeface="+mn-cs"/>
        </a:defRPr>
      </a:lvl7pPr>
      <a:lvl8pPr marL="3881833" eaLnBrk="1" hangingPunct="1">
        <a:defRPr>
          <a:latin typeface="+mn-lt"/>
          <a:ea typeface="+mn-ea"/>
          <a:cs typeface="+mn-cs"/>
        </a:defRPr>
      </a:lvl8pPr>
      <a:lvl9pPr marL="4436381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554548" eaLnBrk="1" hangingPunct="1">
        <a:defRPr>
          <a:latin typeface="+mn-lt"/>
          <a:ea typeface="+mn-ea"/>
          <a:cs typeface="+mn-cs"/>
        </a:defRPr>
      </a:lvl2pPr>
      <a:lvl3pPr marL="1109095" eaLnBrk="1" hangingPunct="1">
        <a:defRPr>
          <a:latin typeface="+mn-lt"/>
          <a:ea typeface="+mn-ea"/>
          <a:cs typeface="+mn-cs"/>
        </a:defRPr>
      </a:lvl3pPr>
      <a:lvl4pPr marL="1663643" eaLnBrk="1" hangingPunct="1">
        <a:defRPr>
          <a:latin typeface="+mn-lt"/>
          <a:ea typeface="+mn-ea"/>
          <a:cs typeface="+mn-cs"/>
        </a:defRPr>
      </a:lvl4pPr>
      <a:lvl5pPr marL="2218191" eaLnBrk="1" hangingPunct="1">
        <a:defRPr>
          <a:latin typeface="+mn-lt"/>
          <a:ea typeface="+mn-ea"/>
          <a:cs typeface="+mn-cs"/>
        </a:defRPr>
      </a:lvl5pPr>
      <a:lvl6pPr marL="2772739" eaLnBrk="1" hangingPunct="1">
        <a:defRPr>
          <a:latin typeface="+mn-lt"/>
          <a:ea typeface="+mn-ea"/>
          <a:cs typeface="+mn-cs"/>
        </a:defRPr>
      </a:lvl6pPr>
      <a:lvl7pPr marL="3327285" eaLnBrk="1" hangingPunct="1">
        <a:defRPr>
          <a:latin typeface="+mn-lt"/>
          <a:ea typeface="+mn-ea"/>
          <a:cs typeface="+mn-cs"/>
        </a:defRPr>
      </a:lvl7pPr>
      <a:lvl8pPr marL="3881833" eaLnBrk="1" hangingPunct="1">
        <a:defRPr>
          <a:latin typeface="+mn-lt"/>
          <a:ea typeface="+mn-ea"/>
          <a:cs typeface="+mn-cs"/>
        </a:defRPr>
      </a:lvl8pPr>
      <a:lvl9pPr marL="4436381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m.ac.uk/research/news/ps10-million-programme-to-use-ai-and-state-of-the-art-analytics-to-fight-cancer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dmiralRobson/DyplomUFO" TargetMode="External"/><Relationship Id="rId5" Type="http://schemas.openxmlformats.org/officeDocument/2006/relationships/hyperlink" Target="https://dev.azure.com/ppx34654/Dyplom%20WSB%20-%20UFO" TargetMode="External"/><Relationship Id="rId4" Type="http://schemas.openxmlformats.org/officeDocument/2006/relationships/hyperlink" Target="https://creativecommons.org/licenses/by-nc-sa/3.0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.maemo.org/showthread.php?t=96306&amp;goto=newpost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-idee.blogspot.com/2018/04/de-la-importancia-de-tener-una.html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Ajanamsa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bstract-art-blur-bright-373543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64F803-50CD-13D6-C83C-A4C027E69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153" y="6145200"/>
            <a:ext cx="21771447" cy="2394685"/>
          </a:xfrm>
        </p:spPr>
        <p:txBody>
          <a:bodyPr lIns="91440" tIns="45720" rIns="91440" bIns="45720" anchor="t"/>
          <a:lstStyle/>
          <a:p>
            <a:r>
              <a:rPr lang="pl-PL" sz="6000">
                <a:ea typeface="+mj-lt"/>
                <a:cs typeface="+mj-lt"/>
              </a:rPr>
              <a:t>UFO - Obserwowalne zjawiska nadprzyrodzone na świecie w ciągu ostatniego stulecia</a:t>
            </a:r>
            <a:endParaRPr lang="en-US" sz="600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79F3BE3-7387-A04D-B572-5CB6B0E8E2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9418" y="8726425"/>
            <a:ext cx="9620738" cy="3946245"/>
          </a:xfrm>
        </p:spPr>
        <p:txBody>
          <a:bodyPr lIns="91440" tIns="45720" rIns="91440" bIns="45720" anchor="t"/>
          <a:lstStyle/>
          <a:p>
            <a:r>
              <a:rPr lang="pl-PL">
                <a:ea typeface="Inter"/>
              </a:rPr>
              <a:t>Bartosz Augustyniak - Lider</a:t>
            </a:r>
          </a:p>
          <a:p>
            <a:r>
              <a:rPr lang="pl-PL">
                <a:ea typeface="Inter"/>
              </a:rPr>
              <a:t>Waldemar Grzelka</a:t>
            </a:r>
          </a:p>
          <a:p>
            <a:r>
              <a:rPr lang="pl-PL">
                <a:ea typeface="Inter"/>
              </a:rPr>
              <a:t>Bartosz Kryspin</a:t>
            </a:r>
          </a:p>
          <a:p>
            <a:r>
              <a:rPr lang="pl-PL">
                <a:ea typeface="Inter"/>
              </a:rPr>
              <a:t>Mateusz Makowski</a:t>
            </a:r>
          </a:p>
          <a:p>
            <a:r>
              <a:rPr lang="pl-PL">
                <a:ea typeface="Inter"/>
              </a:rPr>
              <a:t>Mateusz Marecki</a:t>
            </a:r>
          </a:p>
          <a:p>
            <a:r>
              <a:rPr lang="pl-PL" b="1">
                <a:ea typeface="Inter"/>
              </a:rPr>
              <a:t>Poznań 2025</a:t>
            </a:r>
          </a:p>
          <a:p>
            <a:endParaRPr lang="pl-PL"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685678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8CFB2-F9C4-934E-4FDB-D9533AD68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CF9E540E-DB97-99FD-FBDB-AD799B34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3" y="3368188"/>
            <a:ext cx="15193689" cy="8303025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6C2BEA9-C8BD-E133-61DF-0571F3C8E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332000"/>
            <a:ext cx="17783024" cy="828000"/>
          </a:xfrm>
        </p:spPr>
        <p:txBody>
          <a:bodyPr lIns="0" tIns="0" rIns="0" bIns="0" anchor="t">
            <a:noAutofit/>
          </a:bodyPr>
          <a:lstStyle/>
          <a:p>
            <a:r>
              <a:rPr lang="pl-PL"/>
              <a:t>Diagram struktury bazy danych i relacji pomiędzy tabelami  </a:t>
            </a:r>
            <a:endParaRPr lang="pl-PL">
              <a:ea typeface="Inter Black"/>
            </a:endParaRP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93F0D90-AC92-6CE5-291C-9A8555DE97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936416" y="3334579"/>
            <a:ext cx="8138102" cy="8303025"/>
          </a:xfrm>
        </p:spPr>
        <p:txBody>
          <a:bodyPr lIns="0" tIns="0" rIns="0" bIns="0" numCol="1" spcCol="54000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3200">
                <a:ea typeface="+mn-lt"/>
                <a:cs typeface="+mn-lt"/>
              </a:rPr>
              <a:t>Analityczny model danych zbudowany w oparciu o tzw. “Star </a:t>
            </a:r>
            <a:r>
              <a:rPr lang="pl-PL" sz="3200" err="1">
                <a:ea typeface="+mn-lt"/>
                <a:cs typeface="+mn-lt"/>
              </a:rPr>
              <a:t>Schema</a:t>
            </a:r>
            <a:r>
              <a:rPr lang="pl-PL" sz="3200">
                <a:ea typeface="+mn-lt"/>
                <a:cs typeface="+mn-lt"/>
              </a:rPr>
              <a:t>” z centralną tabelą faktów oraz opisowymi tabelami wymiarów.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3200">
                <a:ea typeface="+mn-lt"/>
                <a:cs typeface="+mn-lt"/>
              </a:rPr>
              <a:t>Model został nieznacznie rozbudowany celem przeprowadzenia analizy. Dodano min. drugą tabelę faktów dla lokalizacji lotnisk, obie tabele faktów połączono wspólnym wymiarem (“</a:t>
            </a:r>
            <a:r>
              <a:rPr lang="pl-PL" sz="3200" err="1">
                <a:ea typeface="+mn-lt"/>
                <a:cs typeface="+mn-lt"/>
              </a:rPr>
              <a:t>Dim_Country</a:t>
            </a:r>
            <a:r>
              <a:rPr lang="pl-PL" sz="3200">
                <a:ea typeface="+mn-lt"/>
                <a:cs typeface="+mn-lt"/>
              </a:rPr>
              <a:t>” - Kraj / Lokalizacja geograficzna).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3200">
                <a:ea typeface="+mn-lt"/>
                <a:cs typeface="+mn-lt"/>
              </a:rPr>
              <a:t>Model danych wykonany został w aplikacji Power BI Desktop, włączając w to część niezbędnych transformacji danych źródłowych z wykorzystaniem dodatku Power Query.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3200">
                <a:ea typeface="+mn-lt"/>
                <a:cs typeface="+mn-lt"/>
              </a:rPr>
              <a:t>Dane źródłowe zostały pobrane z bazy danych SQL, zlokalizowanej na platformie </a:t>
            </a:r>
            <a:r>
              <a:rPr lang="pl-PL" sz="3200" err="1">
                <a:ea typeface="+mn-lt"/>
                <a:cs typeface="+mn-lt"/>
              </a:rPr>
              <a:t>Azure</a:t>
            </a:r>
            <a:r>
              <a:rPr lang="pl-PL" sz="3200">
                <a:ea typeface="+mn-lt"/>
                <a:cs typeface="+mn-lt"/>
              </a:rPr>
              <a:t>. </a:t>
            </a:r>
            <a:endParaRPr lang="pl-PL" sz="3200">
              <a:ea typeface="Inter"/>
            </a:endParaRPr>
          </a:p>
          <a:p>
            <a:pPr marL="635" lvl="1" indent="0">
              <a:buNone/>
            </a:pPr>
            <a:endParaRPr lang="pl-PL" sz="3200">
              <a:ea typeface="Inter"/>
            </a:endParaRPr>
          </a:p>
          <a:p>
            <a:pPr marL="635" lvl="1" indent="0">
              <a:buNone/>
            </a:pPr>
            <a:endParaRPr lang="pl-PL" sz="3200">
              <a:ea typeface="Inter"/>
            </a:endParaRPr>
          </a:p>
          <a:p>
            <a:pPr marL="572135" lvl="1"/>
            <a:endParaRPr lang="pl-PL" sz="3200">
              <a:ea typeface="Inter"/>
            </a:endParaRP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B138A658-EFAB-6944-5DFB-81CC7B51344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/>
          <a:p>
            <a:fld id="{B6F15528-21DE-4FAA-801E-634DDDAF4B2B}" type="slidenum">
              <a:rPr lang="pl-PL" smtClean="0"/>
              <a:pPr/>
              <a:t>10</a:t>
            </a:fld>
            <a:endParaRPr lang="pl-PL"/>
          </a:p>
        </p:txBody>
      </p:sp>
      <p:sp>
        <p:nvSpPr>
          <p:cNvPr id="4" name="Symbol zastępczy tekstu 4">
            <a:extLst>
              <a:ext uri="{FF2B5EF4-FFF2-40B4-BE49-F238E27FC236}">
                <a16:creationId xmlns:a16="http://schemas.microsoft.com/office/drawing/2014/main" id="{8D9D04B7-C1E2-C695-6325-BA9E7AE76CBF}"/>
              </a:ext>
            </a:extLst>
          </p:cNvPr>
          <p:cNvSpPr txBox="1">
            <a:spLocks/>
          </p:cNvSpPr>
          <p:nvPr/>
        </p:nvSpPr>
        <p:spPr>
          <a:xfrm>
            <a:off x="598712" y="12520254"/>
            <a:ext cx="19732930" cy="661107"/>
          </a:xfrm>
          <a:prstGeom prst="rect">
            <a:avLst/>
          </a:prstGeom>
        </p:spPr>
        <p:txBody>
          <a:bodyPr lIns="0" tIns="0" rIns="0" bIns="0" numCol="1" spcCol="540000" anchor="t">
            <a:noAutofit/>
          </a:bodyPr>
          <a:lstStyle>
            <a:lvl1pPr marL="0" indent="0" algn="l" eaLnBrk="1" hangingPunct="1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2400" indent="-571500" algn="l" eaLnBrk="1" hangingPunct="1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739" eaLnBrk="1" hangingPunct="1">
              <a:defRPr>
                <a:latin typeface="+mn-lt"/>
                <a:ea typeface="+mn-ea"/>
                <a:cs typeface="+mn-cs"/>
              </a:defRPr>
            </a:lvl6pPr>
            <a:lvl7pPr marL="3327285" eaLnBrk="1" hangingPunct="1">
              <a:defRPr>
                <a:latin typeface="+mn-lt"/>
                <a:ea typeface="+mn-ea"/>
                <a:cs typeface="+mn-cs"/>
              </a:defRPr>
            </a:lvl7pPr>
            <a:lvl8pPr marL="3881833" eaLnBrk="1" hangingPunct="1">
              <a:defRPr>
                <a:latin typeface="+mn-lt"/>
                <a:ea typeface="+mn-ea"/>
                <a:cs typeface="+mn-cs"/>
              </a:defRPr>
            </a:lvl8pPr>
            <a:lvl9pPr marL="4436381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572135" lvl="1"/>
            <a:endParaRPr lang="pl-PL" sz="3200">
              <a:ea typeface="Inter"/>
            </a:endParaRPr>
          </a:p>
        </p:txBody>
      </p:sp>
      <p:sp>
        <p:nvSpPr>
          <p:cNvPr id="7" name="Symbol zastępczy tekstu 4">
            <a:extLst>
              <a:ext uri="{FF2B5EF4-FFF2-40B4-BE49-F238E27FC236}">
                <a16:creationId xmlns:a16="http://schemas.microsoft.com/office/drawing/2014/main" id="{8ACBA0AD-531F-A877-E947-13B4E83C62F1}"/>
              </a:ext>
            </a:extLst>
          </p:cNvPr>
          <p:cNvSpPr txBox="1">
            <a:spLocks/>
          </p:cNvSpPr>
          <p:nvPr/>
        </p:nvSpPr>
        <p:spPr>
          <a:xfrm>
            <a:off x="16368464" y="2713433"/>
            <a:ext cx="4755848" cy="1242292"/>
          </a:xfrm>
          <a:prstGeom prst="rect">
            <a:avLst/>
          </a:prstGeom>
        </p:spPr>
        <p:txBody>
          <a:bodyPr lIns="0" tIns="0" rIns="0" bIns="0" numCol="1" spcCol="540000" anchor="t">
            <a:noAutofit/>
          </a:bodyPr>
          <a:lstStyle>
            <a:lvl1pPr marL="0" indent="0" algn="l" eaLnBrk="1" hangingPunct="1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2400" indent="-571500" algn="l" eaLnBrk="1" hangingPunct="1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739" eaLnBrk="1" hangingPunct="1">
              <a:defRPr>
                <a:latin typeface="+mn-lt"/>
                <a:ea typeface="+mn-ea"/>
                <a:cs typeface="+mn-cs"/>
              </a:defRPr>
            </a:lvl6pPr>
            <a:lvl7pPr marL="3327285" eaLnBrk="1" hangingPunct="1">
              <a:defRPr>
                <a:latin typeface="+mn-lt"/>
                <a:ea typeface="+mn-ea"/>
                <a:cs typeface="+mn-cs"/>
              </a:defRPr>
            </a:lvl7pPr>
            <a:lvl8pPr marL="3881833" eaLnBrk="1" hangingPunct="1">
              <a:defRPr>
                <a:latin typeface="+mn-lt"/>
                <a:ea typeface="+mn-ea"/>
                <a:cs typeface="+mn-cs"/>
              </a:defRPr>
            </a:lvl8pPr>
            <a:lvl9pPr marL="4436381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l-PL" sz="2800" b="1" err="1">
                <a:ea typeface="Inter"/>
              </a:rPr>
              <a:t>Analytical</a:t>
            </a:r>
            <a:r>
              <a:rPr lang="pl-PL" sz="2800" b="1">
                <a:ea typeface="Inter"/>
              </a:rPr>
              <a:t> Data Model </a:t>
            </a:r>
            <a:endParaRPr lang="pl-PL" sz="3200" b="1">
              <a:ea typeface="Inter"/>
            </a:endParaRPr>
          </a:p>
          <a:p>
            <a:pPr marL="572135" lvl="1"/>
            <a:endParaRPr lang="pl-PL" sz="3200" b="1">
              <a:ea typeface="Inter"/>
            </a:endParaRPr>
          </a:p>
          <a:p>
            <a:pPr marL="572135" lvl="1"/>
            <a:endParaRPr lang="pl-PL" sz="3200" b="1">
              <a:ea typeface="Inter"/>
            </a:endParaRPr>
          </a:p>
          <a:p>
            <a:pPr marL="572135" lvl="1"/>
            <a:endParaRPr lang="pl-PL" sz="3200" b="1">
              <a:ea typeface="Inter"/>
            </a:endParaRPr>
          </a:p>
          <a:p>
            <a:pPr marL="572135" lvl="1"/>
            <a:endParaRPr lang="pl-PL" sz="3200" b="1">
              <a:ea typeface="Inter"/>
            </a:endParaRPr>
          </a:p>
          <a:p>
            <a:pPr marL="572135" lvl="1"/>
            <a:endParaRPr lang="pl-PL" sz="3200" b="1"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96062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AEB4B-0045-0FE1-1E36-1BCA90472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ED15E5-A4CD-31B3-95F8-2EEF2273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332000"/>
            <a:ext cx="17783024" cy="828000"/>
          </a:xfrm>
        </p:spPr>
        <p:txBody>
          <a:bodyPr lIns="0" tIns="0" rIns="0" bIns="0" anchor="t">
            <a:noAutofit/>
          </a:bodyPr>
          <a:lstStyle/>
          <a:p>
            <a:r>
              <a:rPr lang="en-US" sz="72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Analiza </a:t>
            </a:r>
            <a:r>
              <a:rPr lang="en-US" sz="7200" b="1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geograficzna</a:t>
            </a:r>
            <a:r>
              <a:rPr lang="en-US" sz="72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7200" b="1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obserwacji</a:t>
            </a:r>
            <a:r>
              <a:rPr lang="en-US" sz="72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UFO</a:t>
            </a:r>
            <a:endParaRPr lang="pl-PL">
              <a:ea typeface="Inter Black"/>
            </a:endParaRP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E76CF7F9-2E72-0B6B-34E2-C3BD61090A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/>
          <a:p>
            <a:fld id="{B6F15528-21DE-4FAA-801E-634DDDAF4B2B}" type="slidenum">
              <a:rPr lang="pl-PL" smtClean="0"/>
              <a:pPr/>
              <a:t>11</a:t>
            </a:fld>
            <a:endParaRPr lang="pl-PL"/>
          </a:p>
        </p:txBody>
      </p:sp>
      <p:sp>
        <p:nvSpPr>
          <p:cNvPr id="7" name="Symbol zastępczy tekstu 4">
            <a:extLst>
              <a:ext uri="{FF2B5EF4-FFF2-40B4-BE49-F238E27FC236}">
                <a16:creationId xmlns:a16="http://schemas.microsoft.com/office/drawing/2014/main" id="{0A2021E3-E66B-C8B3-C350-1F5853738DD0}"/>
              </a:ext>
            </a:extLst>
          </p:cNvPr>
          <p:cNvSpPr txBox="1">
            <a:spLocks/>
          </p:cNvSpPr>
          <p:nvPr/>
        </p:nvSpPr>
        <p:spPr>
          <a:xfrm>
            <a:off x="16527933" y="2949483"/>
            <a:ext cx="5616624" cy="894956"/>
          </a:xfrm>
          <a:prstGeom prst="rect">
            <a:avLst/>
          </a:prstGeom>
        </p:spPr>
        <p:txBody>
          <a:bodyPr lIns="0" tIns="0" rIns="0" bIns="0" numCol="1" spcCol="540000" anchor="t">
            <a:noAutofit/>
          </a:bodyPr>
          <a:lstStyle>
            <a:lvl1pPr marL="0" indent="0" algn="l" eaLnBrk="1" hangingPunct="1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2400" indent="-571500" algn="l" eaLnBrk="1" hangingPunct="1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739" eaLnBrk="1" hangingPunct="1">
              <a:defRPr>
                <a:latin typeface="+mn-lt"/>
                <a:ea typeface="+mn-ea"/>
                <a:cs typeface="+mn-cs"/>
              </a:defRPr>
            </a:lvl6pPr>
            <a:lvl7pPr marL="3327285" eaLnBrk="1" hangingPunct="1">
              <a:defRPr>
                <a:latin typeface="+mn-lt"/>
                <a:ea typeface="+mn-ea"/>
                <a:cs typeface="+mn-cs"/>
              </a:defRPr>
            </a:lvl7pPr>
            <a:lvl8pPr marL="3881833" eaLnBrk="1" hangingPunct="1">
              <a:defRPr>
                <a:latin typeface="+mn-lt"/>
                <a:ea typeface="+mn-ea"/>
                <a:cs typeface="+mn-cs"/>
              </a:defRPr>
            </a:lvl8pPr>
            <a:lvl9pPr marL="4436381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l-PL" sz="2800" b="1">
                <a:ea typeface="Inter"/>
              </a:rPr>
              <a:t>Task_Geographical_Analysis_1</a:t>
            </a:r>
            <a:endParaRPr lang="pl-PL" sz="3200" b="1">
              <a:ea typeface="Inter"/>
            </a:endParaRPr>
          </a:p>
          <a:p>
            <a:pPr marL="572135" lvl="1"/>
            <a:endParaRPr lang="pl-PL" sz="3200" b="1">
              <a:ea typeface="Inter"/>
            </a:endParaRPr>
          </a:p>
          <a:p>
            <a:pPr marL="572135" lvl="1"/>
            <a:endParaRPr lang="pl-PL" sz="3200" b="1">
              <a:ea typeface="Inter"/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8F692A65-781B-381E-852D-E56277A45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82" y="3396961"/>
            <a:ext cx="16408181" cy="8829824"/>
          </a:xfrm>
          <a:prstGeom prst="rect">
            <a:avLst/>
          </a:prstGeom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0275F6D7-E327-9207-A646-E87C9CF410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504368" y="3558675"/>
            <a:ext cx="8255640" cy="9628094"/>
          </a:xfrm>
        </p:spPr>
        <p:txBody>
          <a:bodyPr lIns="0" tIns="0" rIns="0" bIns="0" numCol="1" spcCol="540000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/>
              <a:t>W analizie uwzględniono 76 tys. zidentyfikowanych od początku XX wieku obiektów UFO</a:t>
            </a:r>
            <a:endParaRPr lang="pl-PL" sz="3200">
              <a:ea typeface="Inte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/>
              <a:t>Najwięcej takich zjawisk zaobserwowano w Ameryce Północnej i Europie oraz południowej Azji</a:t>
            </a:r>
            <a:endParaRPr lang="pl-PL" sz="3200">
              <a:ea typeface="Inte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/>
              <a:t>Najmniej obiektów UFO zidentyfikowano na terenie północnej Azji i Afryce</a:t>
            </a:r>
            <a:endParaRPr lang="pl-PL" sz="3200">
              <a:ea typeface="Inter"/>
            </a:endParaRPr>
          </a:p>
          <a:p>
            <a:pPr marL="571500" indent="-57150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pl-PL" sz="3200">
                <a:ea typeface="Inter"/>
              </a:rPr>
              <a:t>Zaobserwowano korelacje między liczbą obserwacji a m.in. gęstością zaludnienia i poziomem rozwoju kraju</a:t>
            </a:r>
          </a:p>
          <a:p>
            <a:pPr marL="571500" indent="-571500">
              <a:lnSpc>
                <a:spcPct val="114999"/>
              </a:lnSpc>
              <a:buFont typeface="Arial" panose="020B0604020202020204" pitchFamily="34" charset="0"/>
              <a:buChar char="•"/>
            </a:pPr>
            <a:endParaRPr lang="pl-PL"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75870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64305-DD5C-A117-6DCD-8FDD9C43D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188BE9-2B9E-14E7-A56B-7DA46E309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64" y="3043891"/>
            <a:ext cx="14966299" cy="82747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DD395C3-18A9-9FDA-8AFA-C2C52707E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332000"/>
            <a:ext cx="17783024" cy="828000"/>
          </a:xfrm>
        </p:spPr>
        <p:txBody>
          <a:bodyPr lIns="0" tIns="0" rIns="0" bIns="0" anchor="t">
            <a:noAutofit/>
          </a:bodyPr>
          <a:lstStyle/>
          <a:p>
            <a:r>
              <a:rPr lang="en-US" sz="72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Trendy </a:t>
            </a:r>
            <a:r>
              <a:rPr lang="en-US" sz="7200" b="1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czasowe</a:t>
            </a:r>
            <a:r>
              <a:rPr lang="en-US" sz="72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 </a:t>
            </a:r>
            <a:r>
              <a:rPr lang="en-US" sz="7200" b="1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obserwacjach</a:t>
            </a:r>
            <a:r>
              <a:rPr lang="en-US" sz="72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UFO</a:t>
            </a:r>
            <a:r>
              <a:rPr lang="pl-PL" sz="72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(1/3)</a:t>
            </a:r>
            <a:endParaRPr lang="pl-PL">
              <a:ea typeface="Inter Black"/>
            </a:endParaRP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E1D030A1-4073-6A31-13E1-DFE6AE8A49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/>
          <a:p>
            <a:fld id="{B6F15528-21DE-4FAA-801E-634DDDAF4B2B}" type="slidenum">
              <a:rPr lang="pl-PL" smtClean="0"/>
              <a:pPr/>
              <a:t>12</a:t>
            </a:fld>
            <a:endParaRPr lang="pl-PL"/>
          </a:p>
        </p:txBody>
      </p:sp>
      <p:sp>
        <p:nvSpPr>
          <p:cNvPr id="7" name="Symbol zastępczy tekstu 4">
            <a:extLst>
              <a:ext uri="{FF2B5EF4-FFF2-40B4-BE49-F238E27FC236}">
                <a16:creationId xmlns:a16="http://schemas.microsoft.com/office/drawing/2014/main" id="{CBAF6BEF-FF69-49BA-4C8C-444006846577}"/>
              </a:ext>
            </a:extLst>
          </p:cNvPr>
          <p:cNvSpPr txBox="1">
            <a:spLocks/>
          </p:cNvSpPr>
          <p:nvPr/>
        </p:nvSpPr>
        <p:spPr>
          <a:xfrm>
            <a:off x="16368464" y="2713433"/>
            <a:ext cx="6480720" cy="688183"/>
          </a:xfrm>
          <a:prstGeom prst="rect">
            <a:avLst/>
          </a:prstGeom>
        </p:spPr>
        <p:txBody>
          <a:bodyPr lIns="0" tIns="0" rIns="0" bIns="0" numCol="1" spcCol="540000" anchor="t">
            <a:noAutofit/>
          </a:bodyPr>
          <a:lstStyle>
            <a:lvl1pPr marL="0" indent="0" algn="l" eaLnBrk="1" hangingPunct="1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2400" indent="-571500" algn="l" eaLnBrk="1" hangingPunct="1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739" eaLnBrk="1" hangingPunct="1">
              <a:defRPr>
                <a:latin typeface="+mn-lt"/>
                <a:ea typeface="+mn-ea"/>
                <a:cs typeface="+mn-cs"/>
              </a:defRPr>
            </a:lvl6pPr>
            <a:lvl7pPr marL="3327285" eaLnBrk="1" hangingPunct="1">
              <a:defRPr>
                <a:latin typeface="+mn-lt"/>
                <a:ea typeface="+mn-ea"/>
                <a:cs typeface="+mn-cs"/>
              </a:defRPr>
            </a:lvl7pPr>
            <a:lvl8pPr marL="3881833" eaLnBrk="1" hangingPunct="1">
              <a:defRPr>
                <a:latin typeface="+mn-lt"/>
                <a:ea typeface="+mn-ea"/>
                <a:cs typeface="+mn-cs"/>
              </a:defRPr>
            </a:lvl8pPr>
            <a:lvl9pPr marL="4436381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1">
                <a:ea typeface="Inter"/>
              </a:rPr>
              <a:t>Task_Time_Trend_and_Seasonality_Analysis_1</a:t>
            </a:r>
            <a:endParaRPr lang="pl-PL" sz="3200" b="1">
              <a:ea typeface="Inter"/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497607FD-65D4-68AD-C508-B047B70242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513104" y="3774791"/>
            <a:ext cx="8191440" cy="75438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/>
              <a:t>W XX wieku nie zaobserwowano wielu zdarzeń związanych z UFO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/>
              <a:t>Dopiero o drugiej połowy lat 90-tych nastąpił znaczący wzrost zarejestrowanych zjawisk związanych z pojawianiem się UFO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/>
              <a:t>Największa liczba zjawisk przypada na 2015 rok, kiedy zaobserwowano ponad 7 tysięcy zjawisk, po czym nastąpił znaczący spadek zidentyfikowanych zjawisk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 sz="3200"/>
          </a:p>
        </p:txBody>
      </p:sp>
    </p:spTree>
    <p:extLst>
      <p:ext uri="{BB962C8B-B14F-4D97-AF65-F5344CB8AC3E}">
        <p14:creationId xmlns:p14="http://schemas.microsoft.com/office/powerpoint/2010/main" val="1808050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297DC-0AF2-21D4-C59D-33ABB2432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CF706E-246E-D399-4025-2E4B6DBB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332000"/>
            <a:ext cx="17783024" cy="828000"/>
          </a:xfrm>
        </p:spPr>
        <p:txBody>
          <a:bodyPr lIns="0" tIns="0" rIns="0" bIns="0" anchor="t">
            <a:noAutofit/>
          </a:bodyPr>
          <a:lstStyle/>
          <a:p>
            <a:r>
              <a:rPr lang="en-US" sz="72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Trendy </a:t>
            </a:r>
            <a:r>
              <a:rPr lang="en-US" sz="7200" b="1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czasowe</a:t>
            </a:r>
            <a:r>
              <a:rPr lang="en-US" sz="72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 </a:t>
            </a:r>
            <a:r>
              <a:rPr lang="en-US" sz="7200" b="1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obserwacjach</a:t>
            </a:r>
            <a:r>
              <a:rPr lang="en-US" sz="72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UFO</a:t>
            </a:r>
            <a:r>
              <a:rPr lang="pl-PL" sz="72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(2/3)</a:t>
            </a:r>
            <a:endParaRPr lang="pl-PL">
              <a:ea typeface="Inter Black"/>
            </a:endParaRP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9CD5D898-34E2-915E-D006-76B66D68D0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/>
          <a:p>
            <a:fld id="{B6F15528-21DE-4FAA-801E-634DDDAF4B2B}" type="slidenum">
              <a:rPr lang="pl-PL" smtClean="0"/>
              <a:pPr/>
              <a:t>13</a:t>
            </a:fld>
            <a:endParaRPr lang="pl-PL"/>
          </a:p>
        </p:txBody>
      </p:sp>
      <p:sp>
        <p:nvSpPr>
          <p:cNvPr id="7" name="Symbol zastępczy tekstu 4">
            <a:extLst>
              <a:ext uri="{FF2B5EF4-FFF2-40B4-BE49-F238E27FC236}">
                <a16:creationId xmlns:a16="http://schemas.microsoft.com/office/drawing/2014/main" id="{D3D919B2-3062-3A88-790D-286EC0874626}"/>
              </a:ext>
            </a:extLst>
          </p:cNvPr>
          <p:cNvSpPr txBox="1">
            <a:spLocks/>
          </p:cNvSpPr>
          <p:nvPr/>
        </p:nvSpPr>
        <p:spPr>
          <a:xfrm>
            <a:off x="16368464" y="2713433"/>
            <a:ext cx="6480720" cy="688183"/>
          </a:xfrm>
          <a:prstGeom prst="rect">
            <a:avLst/>
          </a:prstGeom>
        </p:spPr>
        <p:txBody>
          <a:bodyPr lIns="0" tIns="0" rIns="0" bIns="0" numCol="1" spcCol="540000" anchor="t">
            <a:noAutofit/>
          </a:bodyPr>
          <a:lstStyle>
            <a:lvl1pPr marL="0" indent="0" algn="l" eaLnBrk="1" hangingPunct="1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2400" indent="-571500" algn="l" eaLnBrk="1" hangingPunct="1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739" eaLnBrk="1" hangingPunct="1">
              <a:defRPr>
                <a:latin typeface="+mn-lt"/>
                <a:ea typeface="+mn-ea"/>
                <a:cs typeface="+mn-cs"/>
              </a:defRPr>
            </a:lvl6pPr>
            <a:lvl7pPr marL="3327285" eaLnBrk="1" hangingPunct="1">
              <a:defRPr>
                <a:latin typeface="+mn-lt"/>
                <a:ea typeface="+mn-ea"/>
                <a:cs typeface="+mn-cs"/>
              </a:defRPr>
            </a:lvl7pPr>
            <a:lvl8pPr marL="3881833" eaLnBrk="1" hangingPunct="1">
              <a:defRPr>
                <a:latin typeface="+mn-lt"/>
                <a:ea typeface="+mn-ea"/>
                <a:cs typeface="+mn-cs"/>
              </a:defRPr>
            </a:lvl8pPr>
            <a:lvl9pPr marL="4436381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1" err="1">
                <a:ea typeface="Inter"/>
              </a:rPr>
              <a:t>Task_Time_Trend_and_Seasonality_Analysis</a:t>
            </a:r>
            <a:r>
              <a:rPr lang="en-US" sz="2800" b="1">
                <a:ea typeface="Inter"/>
              </a:rPr>
              <a:t>_</a:t>
            </a:r>
            <a:r>
              <a:rPr lang="pl-PL" sz="2800" b="1">
                <a:ea typeface="Inter"/>
              </a:rPr>
              <a:t>2</a:t>
            </a:r>
            <a:endParaRPr lang="pl-PL" sz="3200" b="1">
              <a:ea typeface="Inter"/>
            </a:endParaRPr>
          </a:p>
          <a:p>
            <a:pPr marL="572135" lvl="1"/>
            <a:endParaRPr lang="pl-PL" sz="3200" b="1">
              <a:ea typeface="Inter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231D95F-D029-8F41-4F08-A077A7FCC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3664"/>
            <a:ext cx="15296952" cy="7416511"/>
          </a:xfrm>
          <a:prstGeom prst="rect">
            <a:avLst/>
          </a:prstGeom>
        </p:spPr>
      </p:pic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2451294-C64B-DC4B-1CBD-502752E1B5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000312" y="4032000"/>
            <a:ext cx="8122488" cy="75438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/>
              <a:t>Najwięcej zjawisk związanych z UFO zaobserwowano w miesiącach wakacyjnych 2012 i 2013 roku.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/>
              <a:t>Najmniej obiektów UFO zarejestrowano w miesiącach styczeń – maj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/>
              <a:t>Lipiec 2013 był miesiącem gdzie zaobserwowano najwięcej zjawisk, bo aż 893, natomiast w marcu 1982 roku nie odnotowano żadnego pojawienia się obiektu UFO</a:t>
            </a:r>
          </a:p>
        </p:txBody>
      </p:sp>
    </p:spTree>
    <p:extLst>
      <p:ext uri="{BB962C8B-B14F-4D97-AF65-F5344CB8AC3E}">
        <p14:creationId xmlns:p14="http://schemas.microsoft.com/office/powerpoint/2010/main" val="1253430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02416-272A-B876-76C5-CE53C815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6E96A8-06C2-9BD6-72DA-2A3362565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332000"/>
            <a:ext cx="17783024" cy="828000"/>
          </a:xfrm>
        </p:spPr>
        <p:txBody>
          <a:bodyPr lIns="0" tIns="0" rIns="0" bIns="0" anchor="t">
            <a:noAutofit/>
          </a:bodyPr>
          <a:lstStyle/>
          <a:p>
            <a:r>
              <a:rPr lang="en-US" sz="72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Trendy </a:t>
            </a:r>
            <a:r>
              <a:rPr lang="en-US" sz="7200" b="1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czasowe</a:t>
            </a:r>
            <a:r>
              <a:rPr lang="en-US" sz="72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 </a:t>
            </a:r>
            <a:r>
              <a:rPr lang="en-US" sz="7200" b="1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obserwacjach</a:t>
            </a:r>
            <a:r>
              <a:rPr lang="en-US" sz="72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UFO</a:t>
            </a:r>
            <a:r>
              <a:rPr lang="pl-PL" sz="72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(2/3)</a:t>
            </a:r>
            <a:endParaRPr lang="pl-PL">
              <a:ea typeface="Inter Black"/>
            </a:endParaRP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405B983C-A095-030D-BE7C-152E8BA83A1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/>
          <a:p>
            <a:fld id="{B6F15528-21DE-4FAA-801E-634DDDAF4B2B}" type="slidenum">
              <a:rPr lang="pl-PL" smtClean="0"/>
              <a:pPr/>
              <a:t>14</a:t>
            </a:fld>
            <a:endParaRPr lang="pl-PL"/>
          </a:p>
        </p:txBody>
      </p:sp>
      <p:sp>
        <p:nvSpPr>
          <p:cNvPr id="7" name="Symbol zastępczy tekstu 4">
            <a:extLst>
              <a:ext uri="{FF2B5EF4-FFF2-40B4-BE49-F238E27FC236}">
                <a16:creationId xmlns:a16="http://schemas.microsoft.com/office/drawing/2014/main" id="{85C21549-E70D-668A-48B4-49D0CC58A2F0}"/>
              </a:ext>
            </a:extLst>
          </p:cNvPr>
          <p:cNvSpPr txBox="1">
            <a:spLocks/>
          </p:cNvSpPr>
          <p:nvPr/>
        </p:nvSpPr>
        <p:spPr>
          <a:xfrm>
            <a:off x="16368464" y="2713433"/>
            <a:ext cx="6480720" cy="400151"/>
          </a:xfrm>
          <a:prstGeom prst="rect">
            <a:avLst/>
          </a:prstGeom>
        </p:spPr>
        <p:txBody>
          <a:bodyPr lIns="0" tIns="0" rIns="0" bIns="0" numCol="1" spcCol="540000" anchor="t">
            <a:noAutofit/>
          </a:bodyPr>
          <a:lstStyle>
            <a:lvl1pPr marL="0" indent="0" algn="l" eaLnBrk="1" hangingPunct="1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2400" indent="-571500" algn="l" eaLnBrk="1" hangingPunct="1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739" eaLnBrk="1" hangingPunct="1">
              <a:defRPr>
                <a:latin typeface="+mn-lt"/>
                <a:ea typeface="+mn-ea"/>
                <a:cs typeface="+mn-cs"/>
              </a:defRPr>
            </a:lvl6pPr>
            <a:lvl7pPr marL="3327285" eaLnBrk="1" hangingPunct="1">
              <a:defRPr>
                <a:latin typeface="+mn-lt"/>
                <a:ea typeface="+mn-ea"/>
                <a:cs typeface="+mn-cs"/>
              </a:defRPr>
            </a:lvl7pPr>
            <a:lvl8pPr marL="3881833" eaLnBrk="1" hangingPunct="1">
              <a:defRPr>
                <a:latin typeface="+mn-lt"/>
                <a:ea typeface="+mn-ea"/>
                <a:cs typeface="+mn-cs"/>
              </a:defRPr>
            </a:lvl8pPr>
            <a:lvl9pPr marL="4436381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1" err="1">
                <a:ea typeface="Inter"/>
              </a:rPr>
              <a:t>Task_Time_Trend_and_Seasonality_Analysis</a:t>
            </a:r>
            <a:r>
              <a:rPr lang="en-US" sz="2800" b="1">
                <a:ea typeface="Inter"/>
              </a:rPr>
              <a:t>_</a:t>
            </a:r>
            <a:r>
              <a:rPr lang="pl-PL" sz="2800" b="1">
                <a:ea typeface="Inter"/>
              </a:rPr>
              <a:t>3</a:t>
            </a:r>
            <a:endParaRPr lang="pl-PL" sz="3200" b="1">
              <a:ea typeface="Int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8ECD1-F766-3382-9AEA-C50575AD4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68" y="3329608"/>
            <a:ext cx="15059024" cy="7894503"/>
          </a:xfrm>
          <a:prstGeom prst="rect">
            <a:avLst/>
          </a:prstGeom>
        </p:spPr>
      </p:pic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007758BA-301F-5135-4C50-6FB423AA65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60352" y="4032000"/>
            <a:ext cx="7762448" cy="7543800"/>
          </a:xfrm>
        </p:spPr>
        <p:txBody>
          <a:bodyPr lIns="0" tIns="0" rIns="0" bIns="0" numCol="1" spcCol="540000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/>
              <a:t>W analizie uwzględniono liczbę obserwacji UFO od 1973 do 2014 roku, z podziałem na pory roku</a:t>
            </a:r>
            <a:endParaRPr lang="pl-PL" sz="3200">
              <a:ea typeface="Inte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/>
              <a:t>Od lat 90. obserwuje się wyraźny wzrost liczby raportowanych zjawisk, ze szczytem w okolicach 2012 roku</a:t>
            </a:r>
            <a:endParaRPr lang="pl-PL" sz="3200">
              <a:ea typeface="Inte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/>
              <a:t>Najwięcej zgłoszeń dotyczy okresu letniego, co może wynikać z większej aktywności ludzi na zewnątrz i lepszej widoczności nieba</a:t>
            </a:r>
            <a:endParaRPr lang="pl-PL" sz="3200">
              <a:ea typeface="Inter"/>
            </a:endParaRPr>
          </a:p>
          <a:p>
            <a:pPr>
              <a:lnSpc>
                <a:spcPct val="114999"/>
              </a:lnSpc>
              <a:buFont typeface="Arial" panose="020B0604020202020204" pitchFamily="34" charset="0"/>
              <a:buChar char="•"/>
            </a:pPr>
            <a:endParaRPr lang="pl-PL" sz="3200">
              <a:ea typeface="Inter"/>
            </a:endParaRPr>
          </a:p>
          <a:p>
            <a:pPr marL="571500" indent="-571500">
              <a:lnSpc>
                <a:spcPct val="114999"/>
              </a:lnSpc>
              <a:buFont typeface="Arial" panose="020B0604020202020204" pitchFamily="34" charset="0"/>
              <a:buChar char="•"/>
            </a:pPr>
            <a:endParaRPr lang="pl-PL" sz="3200">
              <a:ea typeface="Inte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 sz="3200"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250471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B7F2C-2E2F-63DB-5A0A-D4873028B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31859FD-B75D-EB23-78FE-50CE7B4C8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332000"/>
            <a:ext cx="17783024" cy="828000"/>
          </a:xfrm>
        </p:spPr>
        <p:txBody>
          <a:bodyPr lIns="0" tIns="0" rIns="0" bIns="0" anchor="t">
            <a:noAutofit/>
          </a:bodyPr>
          <a:lstStyle/>
          <a:p>
            <a:r>
              <a:rPr lang="en-US" sz="7200" b="1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Korelacja</a:t>
            </a:r>
            <a:r>
              <a:rPr lang="en-US" sz="72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z </a:t>
            </a:r>
            <a:r>
              <a:rPr lang="en-US" sz="7200" b="1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obiektami</a:t>
            </a:r>
            <a:r>
              <a:rPr lang="en-US" sz="72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7200" b="1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geograficznymi</a:t>
            </a:r>
            <a:r>
              <a:rPr lang="pl-PL" sz="72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(1/2)</a:t>
            </a:r>
            <a:endParaRPr lang="pl-PL">
              <a:ea typeface="Inter Black"/>
            </a:endParaRP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F3BB3C6C-8876-39E7-6E6C-87BE9E92782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/>
          <a:p>
            <a:fld id="{B6F15528-21DE-4FAA-801E-634DDDAF4B2B}" type="slidenum">
              <a:rPr lang="pl-PL" smtClean="0"/>
              <a:pPr/>
              <a:t>15</a:t>
            </a:fld>
            <a:endParaRPr lang="pl-PL"/>
          </a:p>
        </p:txBody>
      </p:sp>
      <p:sp>
        <p:nvSpPr>
          <p:cNvPr id="7" name="Symbol zastępczy tekstu 4">
            <a:extLst>
              <a:ext uri="{FF2B5EF4-FFF2-40B4-BE49-F238E27FC236}">
                <a16:creationId xmlns:a16="http://schemas.microsoft.com/office/drawing/2014/main" id="{D9611957-160A-369B-B934-4CD3ABF5B891}"/>
              </a:ext>
            </a:extLst>
          </p:cNvPr>
          <p:cNvSpPr txBox="1">
            <a:spLocks/>
          </p:cNvSpPr>
          <p:nvPr/>
        </p:nvSpPr>
        <p:spPr>
          <a:xfrm>
            <a:off x="16450736" y="3026757"/>
            <a:ext cx="5184576" cy="626649"/>
          </a:xfrm>
          <a:prstGeom prst="rect">
            <a:avLst/>
          </a:prstGeom>
        </p:spPr>
        <p:txBody>
          <a:bodyPr lIns="0" tIns="0" rIns="0" bIns="0" numCol="1" spcCol="540000" anchor="t">
            <a:noAutofit/>
          </a:bodyPr>
          <a:lstStyle>
            <a:lvl1pPr marL="0" indent="0" algn="l" eaLnBrk="1" hangingPunct="1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2400" indent="-571500" algn="l" eaLnBrk="1" hangingPunct="1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739" eaLnBrk="1" hangingPunct="1">
              <a:defRPr>
                <a:latin typeface="+mn-lt"/>
                <a:ea typeface="+mn-ea"/>
                <a:cs typeface="+mn-cs"/>
              </a:defRPr>
            </a:lvl6pPr>
            <a:lvl7pPr marL="3327285" eaLnBrk="1" hangingPunct="1">
              <a:defRPr>
                <a:latin typeface="+mn-lt"/>
                <a:ea typeface="+mn-ea"/>
                <a:cs typeface="+mn-cs"/>
              </a:defRPr>
            </a:lvl7pPr>
            <a:lvl8pPr marL="3881833" eaLnBrk="1" hangingPunct="1">
              <a:defRPr>
                <a:latin typeface="+mn-lt"/>
                <a:ea typeface="+mn-ea"/>
                <a:cs typeface="+mn-cs"/>
              </a:defRPr>
            </a:lvl8pPr>
            <a:lvl9pPr marL="4436381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l-PL" sz="2800" b="1">
                <a:ea typeface="Inter"/>
              </a:rPr>
              <a:t>Task_Correlation_Analysis_1</a:t>
            </a:r>
            <a:endParaRPr lang="pl-PL" sz="3200" b="1">
              <a:ea typeface="Inter"/>
            </a:endParaRPr>
          </a:p>
          <a:p>
            <a:pPr marL="572135" lvl="1"/>
            <a:endParaRPr lang="pl-PL" sz="3200" b="1">
              <a:ea typeface="Inter"/>
            </a:endParaRPr>
          </a:p>
          <a:p>
            <a:pPr marL="572135" lvl="1"/>
            <a:endParaRPr lang="pl-PL" sz="3200" b="1">
              <a:ea typeface="Inter"/>
            </a:endParaRPr>
          </a:p>
          <a:p>
            <a:pPr marL="572135" lvl="1"/>
            <a:endParaRPr lang="pl-PL" sz="3200" b="1">
              <a:ea typeface="Inter"/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0CEB0E4D-1762-A793-D75C-0E84B346A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4" y="3152016"/>
            <a:ext cx="15650980" cy="7581857"/>
          </a:xfrm>
          <a:prstGeom prst="rect">
            <a:avLst/>
          </a:prstGeom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54EF348F-DA15-13A5-3780-350E3A777C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16336" y="4032000"/>
            <a:ext cx="7906464" cy="7543800"/>
          </a:xfrm>
        </p:spPr>
        <p:txBody>
          <a:bodyPr lIns="0" tIns="0" rIns="0" bIns="0" numCol="1" spcCol="540000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>
                <a:ea typeface="+mn-lt"/>
                <a:cs typeface="+mn-lt"/>
              </a:rPr>
              <a:t>Większe bańki na mapie oznaczają lokalizacje z dużą liczbą zgłoszeń — najwięcej takich punktów występuje w USA, Europie i Australii, gdzie gęstość infrastruktury lotniczej jest wysoka</a:t>
            </a:r>
          </a:p>
          <a:p>
            <a:pPr marL="571500" indent="-57150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pl-PL" sz="3200">
                <a:ea typeface="+mn-lt"/>
                <a:cs typeface="+mn-lt"/>
              </a:rPr>
              <a:t>Widoczny jest spadek liczby obserwacji wraz z oddalaniem się od lotnisk: 0-25 km (55,06%), 25–50 km (18,4%), 50–100 km (17%) i 100–200 km (9,5%)</a:t>
            </a:r>
            <a:endParaRPr lang="pl-PL" sz="3200">
              <a:ea typeface="Inter"/>
            </a:endParaRPr>
          </a:p>
        </p:txBody>
      </p:sp>
      <p:sp>
        <p:nvSpPr>
          <p:cNvPr id="8" name="Symbol zastępczy tekstu 5">
            <a:extLst>
              <a:ext uri="{FF2B5EF4-FFF2-40B4-BE49-F238E27FC236}">
                <a16:creationId xmlns:a16="http://schemas.microsoft.com/office/drawing/2014/main" id="{67394F1D-40B8-65BD-44D2-C76A9478E328}"/>
              </a:ext>
            </a:extLst>
          </p:cNvPr>
          <p:cNvSpPr txBox="1">
            <a:spLocks/>
          </p:cNvSpPr>
          <p:nvPr/>
        </p:nvSpPr>
        <p:spPr>
          <a:xfrm>
            <a:off x="958752" y="10623242"/>
            <a:ext cx="22273259" cy="2054618"/>
          </a:xfrm>
          <a:prstGeom prst="rect">
            <a:avLst/>
          </a:prstGeom>
        </p:spPr>
        <p:txBody>
          <a:bodyPr lIns="0" tIns="0" rIns="0" bIns="0" numCol="1" spcCol="540000" anchor="t">
            <a:noAutofit/>
          </a:bodyPr>
          <a:lstStyle>
            <a:lvl1pPr marL="0" indent="0" algn="l" eaLnBrk="1" hangingPunct="1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2400" indent="-571500" algn="l" eaLnBrk="1" hangingPunct="1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739" eaLnBrk="1" hangingPunct="1">
              <a:defRPr>
                <a:latin typeface="+mn-lt"/>
                <a:ea typeface="+mn-ea"/>
                <a:cs typeface="+mn-cs"/>
              </a:defRPr>
            </a:lvl6pPr>
            <a:lvl7pPr marL="3327285" eaLnBrk="1" hangingPunct="1">
              <a:defRPr>
                <a:latin typeface="+mn-lt"/>
                <a:ea typeface="+mn-ea"/>
                <a:cs typeface="+mn-cs"/>
              </a:defRPr>
            </a:lvl7pPr>
            <a:lvl8pPr marL="3881833" eaLnBrk="1" hangingPunct="1">
              <a:defRPr>
                <a:latin typeface="+mn-lt"/>
                <a:ea typeface="+mn-ea"/>
                <a:cs typeface="+mn-cs"/>
              </a:defRPr>
            </a:lvl8pPr>
            <a:lvl9pPr marL="4436381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999"/>
              </a:lnSpc>
              <a:spcBef>
                <a:spcPts val="1200"/>
              </a:spcBef>
            </a:pPr>
            <a:r>
              <a:rPr lang="pl-PL" sz="1800" b="1">
                <a:ea typeface="+mn-lt"/>
                <a:cs typeface="+mn-lt"/>
              </a:rPr>
              <a:t>Założenia dot. wyliczeń odległości</a:t>
            </a:r>
          </a:p>
          <a:p>
            <a:pPr marL="571500" indent="-571500">
              <a:lnSpc>
                <a:spcPct val="114999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l-PL" sz="1800">
                <a:ea typeface="+mn-lt"/>
                <a:cs typeface="+mn-lt"/>
              </a:rPr>
              <a:t>Odległość obliczana jest za pomocą wzoru Euklidesowego w układzie współrzędnych, nie uwzględniając zakrzywienia Ziemi. </a:t>
            </a:r>
          </a:p>
          <a:p>
            <a:pPr marL="571500" indent="-571500">
              <a:lnSpc>
                <a:spcPct val="114999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1800">
                <a:ea typeface="+mn-lt"/>
                <a:cs typeface="+mn-lt"/>
              </a:rPr>
              <a:t>Wynik jest skalowany przez stałą “111.32 km” na 1 stopień (średnia wartość 1° geograficznego na powierzchni Ziemi). </a:t>
            </a:r>
          </a:p>
          <a:p>
            <a:pPr marL="571500" indent="-571500">
              <a:lnSpc>
                <a:spcPct val="114999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1800">
                <a:ea typeface="+mn-lt"/>
                <a:cs typeface="+mn-lt"/>
              </a:rPr>
              <a:t>Wynik końcowy jest zaokrąglany do 1 miejsca po przecinku. </a:t>
            </a:r>
          </a:p>
          <a:p>
            <a:pPr marL="571500" indent="-571500">
              <a:lnSpc>
                <a:spcPct val="114999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1800">
                <a:ea typeface="+mn-lt"/>
                <a:cs typeface="+mn-lt"/>
              </a:rPr>
              <a:t>Zdecydowaliśmy się na określenie odległości w linii prostej z uwagi na względnie małe odległości pomiędzy obliczanymi punktami (korelacja zjawisko i lotnisko do 200km), pomogło nam to również uprościć konieczne obliczenia. </a:t>
            </a:r>
            <a:endParaRPr lang="pl-PL" sz="1800"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616390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33A54-25A6-8994-4B73-AF9454A52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AABB6-1967-ED24-097A-F862C063A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332000"/>
            <a:ext cx="17783024" cy="828000"/>
          </a:xfrm>
        </p:spPr>
        <p:txBody>
          <a:bodyPr lIns="0" tIns="0" rIns="0" bIns="0" anchor="t">
            <a:noAutofit/>
          </a:bodyPr>
          <a:lstStyle/>
          <a:p>
            <a:r>
              <a:rPr lang="en-US" sz="7200" b="1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Korelacja</a:t>
            </a:r>
            <a:r>
              <a:rPr lang="en-US" sz="72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z </a:t>
            </a:r>
            <a:r>
              <a:rPr lang="en-US" sz="7200" b="1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obiektami</a:t>
            </a:r>
            <a:r>
              <a:rPr lang="en-US" sz="72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7200" b="1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geograficznymi</a:t>
            </a:r>
            <a:r>
              <a:rPr lang="pl-PL" sz="72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(2/2)</a:t>
            </a:r>
            <a:endParaRPr lang="pl-PL">
              <a:ea typeface="Inter Black"/>
            </a:endParaRP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548A0A54-3DA3-A1AE-6E2A-FDBAEC438B5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/>
          <a:p>
            <a:fld id="{B6F15528-21DE-4FAA-801E-634DDDAF4B2B}" type="slidenum">
              <a:rPr lang="pl-PL" smtClean="0"/>
              <a:pPr/>
              <a:t>16</a:t>
            </a:fld>
            <a:endParaRPr lang="pl-PL"/>
          </a:p>
        </p:txBody>
      </p:sp>
      <p:sp>
        <p:nvSpPr>
          <p:cNvPr id="7" name="Symbol zastępczy tekstu 4">
            <a:extLst>
              <a:ext uri="{FF2B5EF4-FFF2-40B4-BE49-F238E27FC236}">
                <a16:creationId xmlns:a16="http://schemas.microsoft.com/office/drawing/2014/main" id="{D7DCB707-9B91-5F9D-D7E3-2DD9C73DAF9F}"/>
              </a:ext>
            </a:extLst>
          </p:cNvPr>
          <p:cNvSpPr txBox="1">
            <a:spLocks/>
          </p:cNvSpPr>
          <p:nvPr/>
        </p:nvSpPr>
        <p:spPr>
          <a:xfrm>
            <a:off x="16450736" y="2974353"/>
            <a:ext cx="5184576" cy="828000"/>
          </a:xfrm>
          <a:prstGeom prst="rect">
            <a:avLst/>
          </a:prstGeom>
        </p:spPr>
        <p:txBody>
          <a:bodyPr lIns="0" tIns="0" rIns="0" bIns="0" numCol="1" spcCol="540000" anchor="t">
            <a:noAutofit/>
          </a:bodyPr>
          <a:lstStyle>
            <a:lvl1pPr marL="0" indent="0" algn="l" eaLnBrk="1" hangingPunct="1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2400" indent="-571500" algn="l" eaLnBrk="1" hangingPunct="1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739" eaLnBrk="1" hangingPunct="1">
              <a:defRPr>
                <a:latin typeface="+mn-lt"/>
                <a:ea typeface="+mn-ea"/>
                <a:cs typeface="+mn-cs"/>
              </a:defRPr>
            </a:lvl6pPr>
            <a:lvl7pPr marL="3327285" eaLnBrk="1" hangingPunct="1">
              <a:defRPr>
                <a:latin typeface="+mn-lt"/>
                <a:ea typeface="+mn-ea"/>
                <a:cs typeface="+mn-cs"/>
              </a:defRPr>
            </a:lvl7pPr>
            <a:lvl8pPr marL="3881833" eaLnBrk="1" hangingPunct="1">
              <a:defRPr>
                <a:latin typeface="+mn-lt"/>
                <a:ea typeface="+mn-ea"/>
                <a:cs typeface="+mn-cs"/>
              </a:defRPr>
            </a:lvl8pPr>
            <a:lvl9pPr marL="4436381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l-PL" sz="2800" b="1">
                <a:ea typeface="Inter"/>
              </a:rPr>
              <a:t>Task_Correlation_Analysis_2 </a:t>
            </a:r>
          </a:p>
          <a:p>
            <a:pPr marL="572135" lvl="1"/>
            <a:endParaRPr lang="pl-PL" sz="3200" b="1">
              <a:ea typeface="Inter"/>
            </a:endParaRPr>
          </a:p>
          <a:p>
            <a:pPr marL="572135" lvl="1"/>
            <a:endParaRPr lang="pl-PL" sz="3200" b="1">
              <a:ea typeface="Inter"/>
            </a:endParaRPr>
          </a:p>
          <a:p>
            <a:pPr marL="572135" lvl="1"/>
            <a:endParaRPr lang="pl-PL" sz="3200" b="1">
              <a:ea typeface="Inter"/>
            </a:endParaRPr>
          </a:p>
          <a:p>
            <a:pPr marL="572135" lvl="1"/>
            <a:endParaRPr lang="pl-PL" sz="3200" b="1">
              <a:ea typeface="Inter"/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1258B852-911B-E27D-3B93-EF86D48A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998" y="3606952"/>
            <a:ext cx="16485016" cy="7672801"/>
          </a:xfrm>
          <a:prstGeom prst="rect">
            <a:avLst/>
          </a:prstGeom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084FC54-793C-1074-75ED-4A5EECC19D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973619" y="3540552"/>
            <a:ext cx="7258392" cy="7543800"/>
          </a:xfrm>
        </p:spPr>
        <p:txBody>
          <a:bodyPr lIns="0" tIns="0" rIns="0" bIns="0" numCol="1" spcCol="540000" anchor="t">
            <a:noAutofit/>
          </a:bodyPr>
          <a:lstStyle/>
          <a:p>
            <a:pPr marL="571500" indent="-57150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pl-PL" sz="3200">
                <a:ea typeface="+mn-lt"/>
                <a:cs typeface="+mn-lt"/>
              </a:rPr>
              <a:t>Uwzględniono 7 679 obserwacji UFO w promieniu do 100 km od lotnisk</a:t>
            </a:r>
            <a:endParaRPr lang="en-US" sz="3200">
              <a:ea typeface="+mn-lt"/>
              <a:cs typeface="+mn-lt"/>
            </a:endParaRPr>
          </a:p>
          <a:p>
            <a:pPr marL="571500" indent="-57150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pl-PL" sz="3200">
                <a:ea typeface="+mn-lt"/>
                <a:cs typeface="+mn-lt"/>
              </a:rPr>
              <a:t>Najwięcej zgłoszeń dotyczy obszarów do 25 km od lotniska, a ich liczba spada wraz z odległością</a:t>
            </a:r>
            <a:endParaRPr lang="en-US" sz="3200">
              <a:ea typeface="+mn-lt"/>
              <a:cs typeface="+mn-lt"/>
            </a:endParaRPr>
          </a:p>
          <a:p>
            <a:pPr marL="571500" indent="-57150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pl-PL" sz="3200">
                <a:ea typeface="+mn-lt"/>
                <a:cs typeface="+mn-lt"/>
              </a:rPr>
              <a:t>Zjawiska te mogą być mylone z samolotami lub helikopterami, co może wpływać na liczbę raportów w pobliżu infrastruktury lotniczej</a:t>
            </a:r>
            <a:endParaRPr lang="en-US" sz="3200">
              <a:ea typeface="Inter"/>
            </a:endParaRPr>
          </a:p>
          <a:p>
            <a:pPr marL="571500" indent="-571500">
              <a:lnSpc>
                <a:spcPct val="114999"/>
              </a:lnSpc>
              <a:buFont typeface="Arial" panose="020B0604020202020204" pitchFamily="34" charset="0"/>
              <a:buChar char="•"/>
            </a:pPr>
            <a:endParaRPr lang="pl-PL" sz="3200"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85548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70DD0-B926-8E16-C4D0-EF54136DA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F8B0965C-8BE0-9E09-5D57-89485BF81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881" r="30881"/>
          <a:stretch/>
        </p:blipFill>
        <p:spPr>
          <a:xfrm>
            <a:off x="13488144" y="18678"/>
            <a:ext cx="10744200" cy="13716000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68C6E0D-82B4-ED5F-AFC8-EFDD85A260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F15528-21DE-4FAA-801E-634DDDAF4B2B}" type="slidenum">
              <a:rPr lang="pl-PL" smtClean="0"/>
              <a:pPr/>
              <a:t>17</a:t>
            </a:fld>
            <a:endParaRPr lang="pl-PL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166A5A65-424C-1949-A5C1-B69984B04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04" y="161256"/>
            <a:ext cx="11896488" cy="1296144"/>
          </a:xfrm>
        </p:spPr>
        <p:txBody>
          <a:bodyPr/>
          <a:lstStyle/>
          <a:p>
            <a:pPr>
              <a:buNone/>
            </a:pPr>
            <a:r>
              <a:rPr lang="pl-PL" sz="6600" b="1"/>
              <a:t>Linki 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FE5A97F2-26CC-0E0E-4178-091B378CA35C}"/>
              </a:ext>
            </a:extLst>
          </p:cNvPr>
          <p:cNvSpPr txBox="1"/>
          <p:nvPr/>
        </p:nvSpPr>
        <p:spPr>
          <a:xfrm>
            <a:off x="13488144" y="13734678"/>
            <a:ext cx="10744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>
                <a:hlinkClick r:id="rId3" tooltip="https://www.cam.ac.uk/research/news/ps10-million-programme-to-use-ai-and-state-of-the-art-analytics-to-fight-cancer"/>
              </a:rPr>
              <a:t>To zdjęcie</a:t>
            </a:r>
            <a:r>
              <a:rPr lang="pl-PL" sz="900"/>
              <a:t>, autor: Nieznany autor, licencja: </a:t>
            </a:r>
            <a:r>
              <a:rPr lang="pl-PL" sz="900">
                <a:hlinkClick r:id="rId4" tooltip="https://creativecommons.org/licenses/by-nc-sa/3.0/"/>
              </a:rPr>
              <a:t>CC BY-SA-NC</a:t>
            </a:r>
            <a:endParaRPr lang="pl-PL" sz="900"/>
          </a:p>
        </p:txBody>
      </p:sp>
      <p:sp>
        <p:nvSpPr>
          <p:cNvPr id="3" name="Symbol zastępczy tekstu 4">
            <a:extLst>
              <a:ext uri="{FF2B5EF4-FFF2-40B4-BE49-F238E27FC236}">
                <a16:creationId xmlns:a16="http://schemas.microsoft.com/office/drawing/2014/main" id="{0BA0FA3A-96D7-F4F6-C846-562B8B1DE7BD}"/>
              </a:ext>
            </a:extLst>
          </p:cNvPr>
          <p:cNvSpPr txBox="1">
            <a:spLocks/>
          </p:cNvSpPr>
          <p:nvPr/>
        </p:nvSpPr>
        <p:spPr>
          <a:xfrm>
            <a:off x="742728" y="1961456"/>
            <a:ext cx="12241360" cy="6552728"/>
          </a:xfrm>
          <a:prstGeom prst="rect">
            <a:avLst/>
          </a:prstGeom>
        </p:spPr>
        <p:txBody>
          <a:bodyPr lIns="0" tIns="0" rIns="0" bIns="0" numCol="1" spcCol="540000" anchor="t">
            <a:noAutofit/>
          </a:bodyPr>
          <a:lstStyle>
            <a:lvl1pPr marL="0" indent="0" algn="l" eaLnBrk="1" hangingPunct="1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2400" indent="-571500" algn="l" eaLnBrk="1" hangingPunct="1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739" eaLnBrk="1" hangingPunct="1">
              <a:defRPr>
                <a:latin typeface="+mn-lt"/>
                <a:ea typeface="+mn-ea"/>
                <a:cs typeface="+mn-cs"/>
              </a:defRPr>
            </a:lvl6pPr>
            <a:lvl7pPr marL="3327285" eaLnBrk="1" hangingPunct="1">
              <a:defRPr>
                <a:latin typeface="+mn-lt"/>
                <a:ea typeface="+mn-ea"/>
                <a:cs typeface="+mn-cs"/>
              </a:defRPr>
            </a:lvl7pPr>
            <a:lvl8pPr marL="3881833" eaLnBrk="1" hangingPunct="1">
              <a:defRPr>
                <a:latin typeface="+mn-lt"/>
                <a:ea typeface="+mn-ea"/>
                <a:cs typeface="+mn-cs"/>
              </a:defRPr>
            </a:lvl8pPr>
            <a:lvl9pPr marL="4436381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Azure DevOps Repos: </a:t>
            </a:r>
            <a:r>
              <a:rPr lang="fr-FR" b="0" i="0" u="sng" strike="noStrike" dirty="0">
                <a:solidFill>
                  <a:srgbClr val="467886"/>
                </a:solidFill>
                <a:effectLst/>
                <a:latin typeface="Aptos" panose="020B0004020202020204" pitchFamily="34" charset="0"/>
                <a:hlinkClick r:id="rId5"/>
              </a:rPr>
              <a:t>https://dev.azure.com/ppx34654/Dyplom%20WSB%20-%20UFO</a:t>
            </a:r>
            <a:endParaRPr lang="pl-PL" b="0" i="0" u="sng" strike="noStrike" dirty="0">
              <a:solidFill>
                <a:srgbClr val="467886"/>
              </a:solidFill>
              <a:effectLst/>
              <a:latin typeface="Aptos" panose="020B0004020202020204" pitchFamily="34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Git Hub</a:t>
            </a:r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en-US" b="0" i="0" u="sng" strike="noStrike" dirty="0">
                <a:solidFill>
                  <a:srgbClr val="467886"/>
                </a:solidFill>
                <a:effectLst/>
                <a:latin typeface="Aptos" panose="020B0004020202020204" pitchFamily="34" charset="0"/>
                <a:hlinkClick r:id="rId6"/>
              </a:rPr>
              <a:t>https://github.com/admiralRobson/DyplomUFO</a:t>
            </a:r>
            <a:endParaRPr lang="pl-PL" dirty="0">
              <a:ea typeface="Inter"/>
            </a:endParaRPr>
          </a:p>
          <a:p>
            <a:pPr marL="514985" lvl="1" indent="-514350"/>
            <a:endParaRPr lang="pl-PL" dirty="0">
              <a:ea typeface="Inter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l-PL" b="0" i="0" u="sng" strike="noStrike" dirty="0">
              <a:solidFill>
                <a:srgbClr val="467886"/>
              </a:solidFill>
              <a:effectLst/>
              <a:latin typeface="Aptos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</a:t>
            </a:r>
            <a:endParaRPr lang="pl-PL" dirty="0">
              <a:ea typeface="Inter"/>
            </a:endParaRPr>
          </a:p>
          <a:p>
            <a:pPr marL="635" lvl="1" indent="0">
              <a:buFont typeface="Wingdings" panose="05000000000000000000" pitchFamily="2" charset="2"/>
              <a:buNone/>
            </a:pPr>
            <a:endParaRPr lang="pl-PL" dirty="0">
              <a:ea typeface="Inter"/>
            </a:endParaRPr>
          </a:p>
          <a:p>
            <a:pPr marL="635" lvl="1" indent="0">
              <a:buFont typeface="Wingdings" panose="05000000000000000000" pitchFamily="2" charset="2"/>
              <a:buNone/>
            </a:pPr>
            <a:endParaRPr lang="pl-PL" dirty="0">
              <a:ea typeface="Inter"/>
            </a:endParaRPr>
          </a:p>
          <a:p>
            <a:pPr marL="572135" lvl="1"/>
            <a:endParaRPr lang="pl-PL" dirty="0"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14010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ymbol zastępczy obrazu 10">
            <a:extLst>
              <a:ext uri="{FF2B5EF4-FFF2-40B4-BE49-F238E27FC236}">
                <a16:creationId xmlns:a16="http://schemas.microsoft.com/office/drawing/2014/main" id="{64A863EE-C460-C98A-EDB8-EBC9343983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438" r="15438"/>
          <a:stretch/>
        </p:blipFill>
        <p:spPr/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8059E93-908C-5E12-C42F-B65B6D43C5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pl-PL"/>
              <a:t>"Dzięki mocy Big Data spróbowaliśmy  odpowiedzieć na pytanie, czy kosmici naprawdę wolą lądować w Teksasie, a do tego sprawdzaliśmy, czy UFO pojawia się częściej w wakacje – bo nawet obcy mogą mieć wolne. </a:t>
            </a:r>
          </a:p>
          <a:p>
            <a:r>
              <a:rPr lang="pl-PL"/>
              <a:t>No i chyba nam się to udało ;)."</a:t>
            </a:r>
          </a:p>
        </p:txBody>
      </p:sp>
      <p:pic>
        <p:nvPicPr>
          <p:cNvPr id="15" name="Symbol zastępczy obrazu 14" descr="Obraz zawierający logo, symbol, Czcionka, Jaskrawoniebieski&#10;&#10;Opis wygenerowany automatycznie">
            <a:extLst>
              <a:ext uri="{FF2B5EF4-FFF2-40B4-BE49-F238E27FC236}">
                <a16:creationId xmlns:a16="http://schemas.microsoft.com/office/drawing/2014/main" id="{04DC0030-21DD-0F19-90C2-D0B1275FE5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" b="231"/>
          <a:stretch>
            <a:fillRect/>
          </a:stretch>
        </p:blipFill>
        <p:spPr/>
      </p:pic>
      <p:pic>
        <p:nvPicPr>
          <p:cNvPr id="13" name="Symbol zastępczy obrazu 12" descr="Obraz zawierający logo, symbol, Czcionka, Jaskrawoniebieski&#10;&#10;Opis wygenerowany automatycznie">
            <a:extLst>
              <a:ext uri="{FF2B5EF4-FFF2-40B4-BE49-F238E27FC236}">
                <a16:creationId xmlns:a16="http://schemas.microsoft.com/office/drawing/2014/main" id="{129FA845-D1CA-331B-F274-3D9371873D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" b="286"/>
          <a:stretch>
            <a:fillRect/>
          </a:stretch>
        </p:blipFill>
        <p:spPr/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D7E2B06C-C81A-113A-79A8-EA2DFD2DC5B2}"/>
              </a:ext>
            </a:extLst>
          </p:cNvPr>
          <p:cNvSpPr txBox="1"/>
          <p:nvPr/>
        </p:nvSpPr>
        <p:spPr>
          <a:xfrm>
            <a:off x="0" y="13716000"/>
            <a:ext cx="8001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>
                <a:hlinkClick r:id="rId3" tooltip="https://talk.maemo.org/showthread.php?t=96306&amp;goto=newpost"/>
              </a:rPr>
              <a:t>To zdjęcie</a:t>
            </a:r>
            <a:r>
              <a:rPr lang="pl-PL" sz="900"/>
              <a:t>, autor: Nieznany autor, licencja: </a:t>
            </a:r>
            <a:r>
              <a:rPr lang="pl-PL" sz="900">
                <a:hlinkClick r:id="rId5" tooltip="https://creativecommons.org/licenses/by-sa/3.0/"/>
              </a:rPr>
              <a:t>CC BY-SA</a:t>
            </a:r>
            <a:endParaRPr lang="pl-PL" sz="900"/>
          </a:p>
        </p:txBody>
      </p:sp>
    </p:spTree>
    <p:extLst>
      <p:ext uri="{BB962C8B-B14F-4D97-AF65-F5344CB8AC3E}">
        <p14:creationId xmlns:p14="http://schemas.microsoft.com/office/powerpoint/2010/main" val="3701570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198ECA-D101-2D04-4303-520A83133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9BB545-079C-C3D6-971E-22600E4B6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332000"/>
            <a:ext cx="17783024" cy="828000"/>
          </a:xfrm>
        </p:spPr>
        <p:txBody>
          <a:bodyPr/>
          <a:lstStyle/>
          <a:p>
            <a:r>
              <a:rPr lang="pl-PL"/>
              <a:t>Spis treści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0254069-9F4E-28EE-E3FD-26E6859469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0720" y="2619359"/>
            <a:ext cx="19442160" cy="11140658"/>
          </a:xfrm>
        </p:spPr>
        <p:txBody>
          <a:bodyPr lIns="0" tIns="0" rIns="0" bIns="0" numCol="2" spcCol="540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pl-PL" b="1">
                <a:latin typeface="Inter Black"/>
                <a:ea typeface="+mj-lt"/>
                <a:cs typeface="+mj-lt"/>
              </a:rPr>
              <a:t>Opis projektu i cel analizy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pl-PL" b="1">
                <a:latin typeface="Inter Black"/>
                <a:ea typeface="+mj-lt"/>
                <a:cs typeface="+mj-lt"/>
              </a:rPr>
              <a:t>Główne etapy prac</a:t>
            </a:r>
          </a:p>
          <a:p>
            <a:pPr marL="1085850" lvl="1" indent="-628650">
              <a:lnSpc>
                <a:spcPct val="100000"/>
              </a:lnSpc>
              <a:buFont typeface="+mj-lt"/>
              <a:buAutoNum type="alphaLcParenR"/>
              <a:tabLst>
                <a:tab pos="1085850" algn="l"/>
              </a:tabLst>
            </a:pPr>
            <a:r>
              <a:rPr lang="pl-PL" sz="3200">
                <a:latin typeface="Inter" panose="020B0604020202020204" charset="0"/>
                <a:ea typeface="Inter" panose="020B0604020202020204" charset="0"/>
                <a:cs typeface="+mj-lt"/>
              </a:rPr>
              <a:t>Analiza źródeł-Oceny jakości danych źródłowych</a:t>
            </a:r>
          </a:p>
          <a:p>
            <a:pPr marL="1085850" lvl="1" indent="-628650">
              <a:lnSpc>
                <a:spcPct val="100000"/>
              </a:lnSpc>
              <a:buFont typeface="+mj-lt"/>
              <a:buAutoNum type="alphaLcParenR"/>
              <a:tabLst>
                <a:tab pos="1085850" algn="l"/>
              </a:tabLst>
            </a:pPr>
            <a:r>
              <a:rPr lang="pl-PL" sz="3200">
                <a:latin typeface="Inter" panose="020B0604020202020204" charset="0"/>
                <a:ea typeface="Inter" panose="020B0604020202020204" charset="0"/>
                <a:cs typeface="+mj-lt"/>
              </a:rPr>
              <a:t>Czyszczenie źródeł</a:t>
            </a:r>
          </a:p>
          <a:p>
            <a:pPr>
              <a:lnSpc>
                <a:spcPct val="100000"/>
              </a:lnSpc>
            </a:pPr>
            <a:r>
              <a:rPr lang="pl-PL" b="1">
                <a:latin typeface="Inter Black"/>
                <a:ea typeface="+mj-lt"/>
                <a:cs typeface="+mj-lt"/>
              </a:rPr>
              <a:t>Techniczne rozwiązanie dla projektu</a:t>
            </a:r>
          </a:p>
          <a:p>
            <a:pPr>
              <a:lnSpc>
                <a:spcPct val="100000"/>
              </a:lnSpc>
            </a:pPr>
            <a:r>
              <a:rPr lang="pl-PL" b="1">
                <a:latin typeface="Inter Black"/>
                <a:ea typeface="+mj-lt"/>
                <a:cs typeface="+mj-lt"/>
              </a:rPr>
              <a:t>Diagram architektury bazy danych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pl-PL" b="1">
                <a:latin typeface="Inter Black"/>
                <a:ea typeface="+mj-lt"/>
                <a:cs typeface="+mj-lt"/>
              </a:rPr>
              <a:t>Wnioski z analizy</a:t>
            </a:r>
          </a:p>
          <a:p>
            <a:pPr marL="1085850" lvl="1" indent="-628650">
              <a:lnSpc>
                <a:spcPct val="100000"/>
              </a:lnSpc>
              <a:buFont typeface="+mj-lt"/>
              <a:buAutoNum type="alphaLcParenR"/>
              <a:tabLst>
                <a:tab pos="1085850" algn="l"/>
              </a:tabLst>
            </a:pPr>
            <a:r>
              <a:rPr lang="pl-PL" sz="3200">
                <a:ea typeface="+mj-lt"/>
                <a:cs typeface="+mj-lt"/>
              </a:rPr>
              <a:t>Analiza geograficzna obserwacji UFO</a:t>
            </a:r>
          </a:p>
          <a:p>
            <a:pPr marL="1085850" lvl="1" indent="-628650">
              <a:lnSpc>
                <a:spcPct val="100000"/>
              </a:lnSpc>
              <a:buFont typeface="+mj-lt"/>
              <a:buAutoNum type="alphaLcParenR"/>
              <a:tabLst>
                <a:tab pos="1085850" algn="l"/>
              </a:tabLst>
            </a:pPr>
            <a:r>
              <a:rPr lang="pl-PL" sz="3200">
                <a:ea typeface="+mj-lt"/>
                <a:cs typeface="+mj-lt"/>
              </a:rPr>
              <a:t>Trendy czasowe w obserwacjach UFO</a:t>
            </a:r>
          </a:p>
          <a:p>
            <a:pPr marL="1085850" lvl="1" indent="-628650">
              <a:lnSpc>
                <a:spcPct val="100000"/>
              </a:lnSpc>
              <a:buFont typeface="+mj-lt"/>
              <a:buAutoNum type="alphaLcParenR"/>
              <a:tabLst>
                <a:tab pos="1085850" algn="l"/>
              </a:tabLst>
            </a:pPr>
            <a:r>
              <a:rPr lang="pl-PL" sz="3200">
                <a:ea typeface="+mj-lt"/>
                <a:cs typeface="+mj-lt"/>
              </a:rPr>
              <a:t>Korelacja z obiektami geograficznymi</a:t>
            </a:r>
            <a:endParaRPr lang="pl-PL" sz="3200">
              <a:ea typeface="Inter"/>
            </a:endParaRPr>
          </a:p>
          <a:p>
            <a:pPr>
              <a:lnSpc>
                <a:spcPct val="100000"/>
              </a:lnSpc>
            </a:pPr>
            <a:r>
              <a:rPr lang="pl-PL" b="1">
                <a:latin typeface="Inter Black"/>
                <a:ea typeface="+mj-lt"/>
                <a:cs typeface="+mj-lt"/>
              </a:rPr>
              <a:t>Obserwacja nieanalityczna</a:t>
            </a:r>
          </a:p>
          <a:p>
            <a:pPr marL="0" indent="0">
              <a:lnSpc>
                <a:spcPct val="114999"/>
              </a:lnSpc>
              <a:buNone/>
            </a:pPr>
            <a:endParaRPr lang="pl-PL">
              <a:latin typeface="Inter Black"/>
              <a:ea typeface="Inter Black"/>
            </a:endParaRP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59490FEE-713D-39A0-60A4-D98B42B88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082" r="28082"/>
          <a:stretch/>
        </p:blipFill>
        <p:spPr>
          <a:xfrm>
            <a:off x="13605792" y="0"/>
            <a:ext cx="10744200" cy="1371600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56219A60-D8C5-A558-F3C5-6D95FA7A6EE9}"/>
              </a:ext>
            </a:extLst>
          </p:cNvPr>
          <p:cNvSpPr txBox="1"/>
          <p:nvPr/>
        </p:nvSpPr>
        <p:spPr>
          <a:xfrm>
            <a:off x="-5233936" y="13370868"/>
            <a:ext cx="10744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>
                <a:hlinkClick r:id="rId3" tooltip="https://blog-idee.blogspot.com/2018/04/de-la-importancia-de-tener-una.html"/>
              </a:rPr>
              <a:t>To zdjęcie</a:t>
            </a:r>
            <a:r>
              <a:rPr lang="pl-PL" sz="900"/>
              <a:t>, autor: Nieznany autor, licencja: </a:t>
            </a:r>
            <a:r>
              <a:rPr lang="pl-PL" sz="900">
                <a:hlinkClick r:id="rId4" tooltip="https://creativecommons.org/licenses/by/3.0/"/>
              </a:rPr>
              <a:t>CC BY</a:t>
            </a:r>
            <a:endParaRPr lang="pl-PL" sz="900"/>
          </a:p>
        </p:txBody>
      </p:sp>
    </p:spTree>
    <p:extLst>
      <p:ext uri="{BB962C8B-B14F-4D97-AF65-F5344CB8AC3E}">
        <p14:creationId xmlns:p14="http://schemas.microsoft.com/office/powerpoint/2010/main" val="866295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F36F8-ABBB-95E0-4267-F7A71EFCE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A2F7D4-2D48-37D3-0761-949CC05EB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1880" y="737320"/>
            <a:ext cx="11896488" cy="2806922"/>
          </a:xfrm>
        </p:spPr>
        <p:txBody>
          <a:bodyPr/>
          <a:lstStyle/>
          <a:p>
            <a:r>
              <a:rPr lang="pl-PL" sz="6600"/>
              <a:t>Opis projektu i cel analizy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F96E04BD-60C3-09F3-22C0-F4A647F42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625" r="20625"/>
          <a:stretch/>
        </p:blipFill>
        <p:spPr>
          <a:xfrm>
            <a:off x="-112752" y="32657"/>
            <a:ext cx="10744200" cy="13716000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B6BF495-6D02-9B7F-3F49-6247CD15B7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F15528-21DE-4FAA-801E-634DDDAF4B2B}" type="slidenum">
              <a:rPr lang="pl-PL" smtClean="0"/>
              <a:pPr/>
              <a:t>3</a:t>
            </a:fld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B75579F-FF8E-8665-BCAC-DF4BCE8A9C6C}"/>
              </a:ext>
            </a:extLst>
          </p:cNvPr>
          <p:cNvSpPr txBox="1"/>
          <p:nvPr/>
        </p:nvSpPr>
        <p:spPr>
          <a:xfrm>
            <a:off x="0" y="13716000"/>
            <a:ext cx="10744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>
                <a:hlinkClick r:id="rId3" tooltip="https://pl.wikipedia.org/wiki/Ajanamsa"/>
              </a:rPr>
              <a:t>To zdjęcie</a:t>
            </a:r>
            <a:r>
              <a:rPr lang="pl-PL" sz="900"/>
              <a:t>, autor: Nieznany autor, licencja: </a:t>
            </a:r>
            <a:r>
              <a:rPr lang="pl-PL" sz="900">
                <a:hlinkClick r:id="rId4" tooltip="https://creativecommons.org/licenses/by-sa/3.0/"/>
              </a:rPr>
              <a:t>CC BY-SA</a:t>
            </a:r>
            <a:endParaRPr lang="pl-PL" sz="900"/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7CD6ECE0-547C-1265-3D79-E248F621C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15936" y="2090654"/>
            <a:ext cx="12169352" cy="11418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pl-PL" sz="3200" b="1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🔍 Opis projektu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3200" b="1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Zakres danych: </a:t>
            </a:r>
            <a:r>
              <a:rPr lang="pl-PL" sz="320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Ponad 80 000 zgłoszeń obserwacji UFO z ostatniego stulecia.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3200" b="1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Źródło: </a:t>
            </a:r>
            <a:r>
              <a:rPr lang="pl-PL" sz="320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Publiczny zbiór danych dokumentujący miejsce, czas, opis i czas trwania obserwacji.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3200" b="1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Wersje danych: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3200" b="1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Pełna: </a:t>
            </a:r>
            <a:r>
              <a:rPr lang="pl-PL" sz="320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zawiera wszystkie rekordy, także z brakami lub błędami.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3200" b="1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Oczyszczona: przygotowana do analizy po usunięciu błędów i braków.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3200" b="1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Problemy danych: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320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Ok. 12% zgłoszeń bez kompletnej lokalizacji (dane wejściowe).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320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Starsze dane są mniej kompletne ze względu na sposób rejestrowania</a:t>
            </a:r>
            <a:r>
              <a:rPr lang="pl-PL" sz="3200" b="1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Segoe UI Emoj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l-PL" altLang="pl-PL" sz="3200" b="1">
              <a:solidFill>
                <a:schemeClr val="tx1"/>
              </a:solidFill>
              <a:latin typeface="Aptos" panose="020B0004020202020204" pitchFamily="34" charset="0"/>
              <a:ea typeface="Aptos" panose="020B0004020202020204" pitchFamily="34" charset="0"/>
              <a:cs typeface="Segoe UI Emoj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🎯</a:t>
            </a:r>
            <a:r>
              <a:rPr kumimoji="0" lang="pl-PL" altLang="pl-PL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Cel analizy</a:t>
            </a:r>
            <a:endParaRPr kumimoji="0" lang="pl-PL" altLang="pl-PL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Identyfikacja trendów czasowych:</a:t>
            </a:r>
            <a:r>
              <a:rPr kumimoji="0" lang="pl-PL" altLang="pl-PL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analiza zmian liczby zgłoszeń w czasie (np. dekady, pory roku).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Analiza przestrzenna:</a:t>
            </a:r>
            <a:r>
              <a:rPr kumimoji="0" lang="pl-PL" altLang="pl-PL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wykrywanie obszarów z największą liczbą obserwacji (miasta, stany).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Wyszukiwanie korelacji:</a:t>
            </a:r>
            <a:r>
              <a:rPr kumimoji="0" lang="pl-PL" altLang="pl-PL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zależności między czasem, lokalizacją i czasem trwania zjawisk.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Wizualizacja wyników</a:t>
            </a:r>
            <a:r>
              <a:rPr kumimoji="0" lang="pl-PL" altLang="pl-PL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l-PL" altLang="pl-PL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 Power BI</a:t>
            </a:r>
            <a:endParaRPr kumimoji="0" lang="pl-PL" altLang="pl-PL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47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422AA-2AB1-D5A9-27E4-B44A81AF9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2D816955-77E3-02B6-7423-0CD3185AA7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893" r="23893"/>
          <a:stretch/>
        </p:blipFill>
        <p:spPr>
          <a:xfrm>
            <a:off x="13488144" y="18678"/>
            <a:ext cx="10744200" cy="13716000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D05147E-7FFC-A332-0D7D-67C61E719F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F15528-21DE-4FAA-801E-634DDDAF4B2B}" type="slidenum">
              <a:rPr lang="pl-PL" smtClean="0"/>
              <a:pPr/>
              <a:t>4</a:t>
            </a:fld>
            <a:endParaRPr lang="pl-PL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DDA7B85C-373E-8D6E-6A1A-5D5B9E788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04" y="161256"/>
            <a:ext cx="11896488" cy="2806922"/>
          </a:xfrm>
        </p:spPr>
        <p:txBody>
          <a:bodyPr/>
          <a:lstStyle/>
          <a:p>
            <a:r>
              <a:rPr lang="pl-PL" sz="6600"/>
              <a:t>Główne etapy prac</a:t>
            </a:r>
          </a:p>
        </p:txBody>
      </p:sp>
      <p:sp>
        <p:nvSpPr>
          <p:cNvPr id="11" name="Rectangle 28">
            <a:extLst>
              <a:ext uri="{FF2B5EF4-FFF2-40B4-BE49-F238E27FC236}">
                <a16:creationId xmlns:a16="http://schemas.microsoft.com/office/drawing/2014/main" id="{C9B011B4-E215-3600-CA0E-D76626FEB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316" y="1641188"/>
            <a:ext cx="12169352" cy="104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l-PL" sz="2800" b="1"/>
              <a:t>Pozyskiwanie danych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800"/>
              <a:t>Identyfikacja źródeł danych: pliki CSV, API, bazy danych, dane strumieniowe, web </a:t>
            </a:r>
            <a:r>
              <a:rPr lang="pl-PL" sz="2800" err="1"/>
              <a:t>scraping</a:t>
            </a:r>
            <a:r>
              <a:rPr lang="pl-PL" sz="280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800"/>
              <a:t>Import danych do środowiska analitycznego.</a:t>
            </a:r>
          </a:p>
          <a:p>
            <a:pPr>
              <a:buNone/>
            </a:pPr>
            <a:r>
              <a:rPr lang="pl-PL" sz="2800" b="1"/>
              <a:t>2. Eksploracja i wstępna analiza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800"/>
              <a:t>Zrozumienie struktury danych: liczba rekordów, typy kolumn, zakresy wartości.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800"/>
              <a:t>Identyfikacja braków danych, błędów i anomalii.</a:t>
            </a:r>
          </a:p>
          <a:p>
            <a:pPr>
              <a:buNone/>
            </a:pPr>
            <a:r>
              <a:rPr lang="pl-PL" sz="2800" b="1"/>
              <a:t>3. Czyszczenie i przygotowanie danych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800"/>
              <a:t>Uzupełnianie lub usuwanie braków danych.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800"/>
              <a:t>Standaryzacja formatów (np. daty, jednostki).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800"/>
              <a:t>Usuwanie duplikatów, korekta błędów logicznych.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800"/>
              <a:t>Kodowanie danych.</a:t>
            </a:r>
          </a:p>
          <a:p>
            <a:pPr>
              <a:buNone/>
            </a:pPr>
            <a:r>
              <a:rPr lang="pl-PL" sz="2800" b="1"/>
              <a:t>4. Transformacja i wzbogacanie danych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800"/>
              <a:t>Tworzenie nowych zmiennych.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800"/>
              <a:t>Agregacje, grupowanie, przekształcenia czasowe.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800"/>
              <a:t>Łączenie danych z różnych źródeł.</a:t>
            </a:r>
          </a:p>
          <a:p>
            <a:pPr>
              <a:buNone/>
            </a:pPr>
            <a:r>
              <a:rPr lang="pl-PL" sz="2800" b="1"/>
              <a:t>5. Modelowanie i analiza danych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800"/>
              <a:t>Budowa modeli statystycznych i/lub ML do analizy trendów, klasyfikacji, predykcji.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800"/>
              <a:t>Analiza korelacji i zależności między zmiennymi.</a:t>
            </a:r>
          </a:p>
          <a:p>
            <a:pPr>
              <a:buNone/>
            </a:pPr>
            <a:r>
              <a:rPr lang="pl-PL" sz="2800" b="1"/>
              <a:t>6. Wizualizacja i raportowanie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800"/>
              <a:t>Tworzenie </a:t>
            </a:r>
            <a:r>
              <a:rPr lang="pl-PL" sz="2800" err="1"/>
              <a:t>dashboardów</a:t>
            </a:r>
            <a:r>
              <a:rPr lang="pl-PL" sz="2800"/>
              <a:t> w Power BI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800"/>
              <a:t>Interaktywne mapy, wykresy czasowe, </a:t>
            </a:r>
            <a:r>
              <a:rPr lang="pl-PL" sz="2800" err="1"/>
              <a:t>heatmapy</a:t>
            </a:r>
            <a:r>
              <a:rPr lang="pl-PL" sz="2800"/>
              <a:t>, tabele przestawne.</a:t>
            </a:r>
          </a:p>
        </p:txBody>
      </p:sp>
    </p:spTree>
    <p:extLst>
      <p:ext uri="{BB962C8B-B14F-4D97-AF65-F5344CB8AC3E}">
        <p14:creationId xmlns:p14="http://schemas.microsoft.com/office/powerpoint/2010/main" val="3194817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ADF0A-085B-FDE2-E476-C816064D7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obrazu 6" descr="Abstrakcyjny obraz dużego labiryntu">
            <a:extLst>
              <a:ext uri="{FF2B5EF4-FFF2-40B4-BE49-F238E27FC236}">
                <a16:creationId xmlns:a16="http://schemas.microsoft.com/office/drawing/2014/main" id="{6EBB9CD3-FFDD-4A5E-7234-DC9520AE54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1" r="25521"/>
          <a:stretch/>
        </p:blipFill>
        <p:spPr>
          <a:xfrm>
            <a:off x="13488144" y="18678"/>
            <a:ext cx="10744200" cy="13716000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7AFBCE9-DAF4-CDAF-F927-D076155338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F15528-21DE-4FAA-801E-634DDDAF4B2B}" type="slidenum">
              <a:rPr lang="pl-PL" smtClean="0"/>
              <a:pPr/>
              <a:t>5</a:t>
            </a:fld>
            <a:endParaRPr lang="pl-PL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3C9E7BAE-8726-E475-B6E7-ED75C3AB7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04" y="161256"/>
            <a:ext cx="11896488" cy="2806922"/>
          </a:xfrm>
        </p:spPr>
        <p:txBody>
          <a:bodyPr/>
          <a:lstStyle/>
          <a:p>
            <a:pPr>
              <a:buNone/>
            </a:pPr>
            <a:r>
              <a:rPr lang="pl-PL" sz="6600" b="1"/>
              <a:t>Oceny jakości danych źródłowych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D6BDAD-BE29-75FF-5148-06A4F4927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03" y="1961456"/>
            <a:ext cx="12660965" cy="121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📈 Stan danych przed czyszczeniem: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Większość kolumn zawierała </a:t>
            </a:r>
            <a:r>
              <a:rPr kumimoji="0" lang="pl-PL" altLang="pl-PL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ponad 99% danych niepustych (not </a:t>
            </a:r>
            <a:r>
              <a:rPr kumimoji="0" lang="pl-PL" altLang="pl-PL" sz="2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null</a:t>
            </a:r>
            <a:r>
              <a:rPr kumimoji="0" lang="pl-PL" altLang="pl-PL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pl-PL" altLang="pl-P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Wyjątki:</a:t>
            </a:r>
            <a:endParaRPr kumimoji="0" lang="pl-PL" altLang="pl-PL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2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state</a:t>
            </a:r>
            <a:r>
              <a:rPr kumimoji="0" lang="pl-PL" altLang="pl-P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– 93%</a:t>
            </a:r>
            <a:endParaRPr kumimoji="0" lang="pl-PL" altLang="pl-PL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country</a:t>
            </a:r>
            <a:r>
              <a:rPr kumimoji="0" lang="pl-PL" altLang="pl-P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– 88%</a:t>
            </a:r>
            <a:endParaRPr kumimoji="0" lang="pl-PL" altLang="pl-PL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2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shape</a:t>
            </a:r>
            <a:r>
              <a:rPr kumimoji="0" lang="pl-PL" altLang="pl-P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– 98%</a:t>
            </a:r>
            <a:endParaRPr kumimoji="0" lang="pl-PL" altLang="pl-PL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🧩 Główne wyzwania: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Braki w danych lokalizacyjnych (</a:t>
            </a:r>
            <a:r>
              <a:rPr kumimoji="0" lang="pl-PL" altLang="pl-PL" sz="2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state</a:t>
            </a:r>
            <a:r>
              <a:rPr kumimoji="0" lang="pl-PL" altLang="pl-P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l-PL" altLang="pl-P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country</a:t>
            </a:r>
            <a:r>
              <a:rPr kumimoji="0" lang="pl-PL" altLang="pl-P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pl-PL" altLang="pl-PL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Konieczność rekonstrukcji brakujących informacji na podstawie innych kolumn.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🧭 Metody uzupełniania danych: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Klucz łączony:</a:t>
            </a:r>
            <a:r>
              <a:rPr kumimoji="0" lang="pl-PL" altLang="pl-P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l-PL" altLang="pl-PL" sz="2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latitude</a:t>
            </a:r>
            <a:r>
              <a:rPr kumimoji="0" lang="pl-PL" altLang="pl-P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+ </a:t>
            </a:r>
            <a:r>
              <a:rPr kumimoji="0" lang="pl-PL" altLang="pl-PL" sz="2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longitude</a:t>
            </a:r>
            <a:r>
              <a:rPr kumimoji="0" lang="pl-PL" altLang="pl-P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– porównywanie lokalizacji z istniejącymi rekordami.</a:t>
            </a:r>
            <a:endParaRPr kumimoji="0" lang="pl-PL" altLang="pl-PL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Ekstrakcja danych z kolumny </a:t>
            </a:r>
            <a:r>
              <a:rPr kumimoji="0" lang="pl-PL" altLang="pl-PL" sz="2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city</a:t>
            </a:r>
            <a:r>
              <a:rPr kumimoji="0" lang="pl-PL" altLang="pl-PL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pl-PL" altLang="pl-PL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Wydobycie fragmentu tekstu po znaku specjalnym (np. „-”, „(”).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Dopasowanie do listy krajów świata w celu eliminacji błędów.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🧾 Efekty działań: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Kolumna </a:t>
            </a:r>
            <a:r>
              <a:rPr kumimoji="0" lang="pl-PL" altLang="pl-PL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country</a:t>
            </a:r>
            <a:r>
              <a:rPr kumimoji="0" lang="pl-PL" altLang="pl-PL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pl-PL" altLang="pl-P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poprawa jakości do </a:t>
            </a:r>
            <a:r>
              <a:rPr kumimoji="0" lang="pl-PL" altLang="pl-PL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96% wartości niepustych</a:t>
            </a:r>
            <a:r>
              <a:rPr kumimoji="0" lang="pl-PL" altLang="pl-P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Kolumna </a:t>
            </a:r>
            <a:r>
              <a:rPr kumimoji="0" lang="pl-PL" altLang="pl-PL" sz="2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state</a:t>
            </a:r>
            <a:r>
              <a:rPr kumimoji="0" lang="pl-PL" altLang="pl-PL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pl-PL" altLang="pl-P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brak istotnej zmiany (ograniczenia w dostępnych danych).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🖼 Dokumentacja postępów: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Zrzuty ekranu pokazujące jakość i rozkład danych po oczyszczeniu: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Data_Cleansing_Sample_View_Complete.png</a:t>
            </a:r>
            <a:endParaRPr kumimoji="0" lang="pl-PL" altLang="pl-PL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Data_Cleansing_Sample_View_Scrubbed.png</a:t>
            </a:r>
            <a:endParaRPr kumimoji="0" lang="pl-PL" altLang="pl-PL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218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2A4CE-D49D-84CF-FC49-7CD5AB3FE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obrazu 6" descr="Abstrakcyjne tło z danymi">
            <a:extLst>
              <a:ext uri="{FF2B5EF4-FFF2-40B4-BE49-F238E27FC236}">
                <a16:creationId xmlns:a16="http://schemas.microsoft.com/office/drawing/2014/main" id="{0E891A37-B12B-6097-3AB0-7CE3F0F3A9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9" r="27969"/>
          <a:stretch/>
        </p:blipFill>
        <p:spPr>
          <a:xfrm>
            <a:off x="13488144" y="18678"/>
            <a:ext cx="10744200" cy="13716000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C87BB89-4A7E-564B-84A1-09A73032C8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F15528-21DE-4FAA-801E-634DDDAF4B2B}" type="slidenum">
              <a:rPr lang="pl-PL" smtClean="0"/>
              <a:pPr/>
              <a:t>6</a:t>
            </a:fld>
            <a:endParaRPr lang="pl-PL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408B8B00-6876-1979-0D31-5954B4D7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04" y="161256"/>
            <a:ext cx="11896488" cy="2806922"/>
          </a:xfrm>
        </p:spPr>
        <p:txBody>
          <a:bodyPr/>
          <a:lstStyle/>
          <a:p>
            <a:pPr>
              <a:buNone/>
            </a:pPr>
            <a:r>
              <a:rPr lang="pl-PL" sz="6600" b="1"/>
              <a:t>Przygotowanie i oczyszczanie danych – Power Query (Excel)</a:t>
            </a:r>
          </a:p>
        </p:txBody>
      </p:sp>
      <p:sp>
        <p:nvSpPr>
          <p:cNvPr id="11" name="Rectangle 28">
            <a:extLst>
              <a:ext uri="{FF2B5EF4-FFF2-40B4-BE49-F238E27FC236}">
                <a16:creationId xmlns:a16="http://schemas.microsoft.com/office/drawing/2014/main" id="{B6AC0F68-89EE-E317-2120-A19CCC1D9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98" y="3401616"/>
            <a:ext cx="12169352" cy="8463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pl-PL" sz="3200" b="1"/>
              <a:t>✅ Dlaczego Power Query?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3200"/>
              <a:t>Dane wejściowe &lt; 100 tys. wierszy – brak konieczności wykorzystania bardziej złożonych narzędzi;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3200"/>
              <a:t>Intuicyjne zarządzanie transformacjami i ładowaniem danych.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3200"/>
              <a:t>Możliwość stworzenia prostego </a:t>
            </a:r>
            <a:r>
              <a:rPr lang="pl-PL" sz="3200" err="1"/>
              <a:t>pipeline'u</a:t>
            </a:r>
            <a:r>
              <a:rPr lang="pl-PL" sz="3200"/>
              <a:t> ETL;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3200"/>
              <a:t>Wbudowane narzędzia analizy danych: jakość, statystyki, rozkład.</a:t>
            </a:r>
          </a:p>
          <a:p>
            <a:pPr>
              <a:buNone/>
            </a:pPr>
            <a:r>
              <a:rPr lang="pl-PL" sz="3200" b="1"/>
              <a:t>🔄 Etapy przetwarzania danych:</a:t>
            </a:r>
          </a:p>
          <a:p>
            <a:pPr>
              <a:buFont typeface="+mj-lt"/>
              <a:buAutoNum type="arabicPeriod"/>
            </a:pPr>
            <a:r>
              <a:rPr lang="pl-PL" sz="3200"/>
              <a:t>Załadowanie danych źródłowych do Power Query;</a:t>
            </a:r>
          </a:p>
          <a:p>
            <a:pPr>
              <a:buFont typeface="+mj-lt"/>
              <a:buAutoNum type="arabicPeriod"/>
            </a:pPr>
            <a:r>
              <a:rPr lang="pl-PL" sz="3200"/>
              <a:t>Wyodrębnienie i indywidualna obróbka kolumn;</a:t>
            </a:r>
          </a:p>
          <a:p>
            <a:pPr>
              <a:buFont typeface="+mj-lt"/>
              <a:buAutoNum type="arabicPeriod"/>
            </a:pPr>
            <a:r>
              <a:rPr lang="pl-PL" sz="3200"/>
              <a:t>Scalanie kolumn na podstawie sztucznego klucza (ID wiersza);</a:t>
            </a:r>
          </a:p>
          <a:p>
            <a:pPr>
              <a:buFont typeface="+mj-lt"/>
              <a:buAutoNum type="arabicPeriod"/>
            </a:pPr>
            <a:r>
              <a:rPr lang="pl-PL" sz="3200"/>
              <a:t>Uzupełnianie braków w danych (głównie kolumny „</a:t>
            </a:r>
            <a:r>
              <a:rPr lang="pl-PL" sz="3200" err="1"/>
              <a:t>state</a:t>
            </a:r>
            <a:r>
              <a:rPr lang="pl-PL" sz="3200"/>
              <a:t>” i „country”).</a:t>
            </a:r>
          </a:p>
          <a:p>
            <a:pPr>
              <a:buNone/>
            </a:pPr>
            <a:r>
              <a:rPr lang="pl-PL" sz="3200" b="1"/>
              <a:t>💾 Efekt końcowy: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3200"/>
              <a:t>Oczyszczony i ujednolicony zbiór danych zapisany do formatu CSV;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3200"/>
              <a:t>Gotowość do załadowania do bazy danych SQL w chmurze </a:t>
            </a:r>
            <a:r>
              <a:rPr lang="pl-PL" sz="3200" b="1"/>
              <a:t>Microsoft </a:t>
            </a:r>
            <a:r>
              <a:rPr lang="pl-PL" sz="3200" b="1" err="1"/>
              <a:t>Azure</a:t>
            </a:r>
            <a:r>
              <a:rPr lang="pl-PL" sz="3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6575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BC5BB7-6878-DD0B-53E0-3A5AF2DE4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332000"/>
            <a:ext cx="17783024" cy="828000"/>
          </a:xfrm>
        </p:spPr>
        <p:txBody>
          <a:bodyPr lIns="0" tIns="0" rIns="0" bIns="0" anchor="t">
            <a:noAutofit/>
          </a:bodyPr>
          <a:lstStyle/>
          <a:p>
            <a:r>
              <a:rPr lang="pl-PL"/>
              <a:t>Diagram architektury oraz rozwiązanie chmurowe- </a:t>
            </a:r>
            <a:r>
              <a:rPr lang="pl-PL" err="1"/>
              <a:t>Azure</a:t>
            </a:r>
            <a:r>
              <a:rPr lang="pl-PL"/>
              <a:t>  </a:t>
            </a:r>
            <a:endParaRPr lang="pl-PL">
              <a:ea typeface="Inter Black"/>
            </a:endParaRP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8B7D7356-A5A7-5116-DF43-DBC53FC443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736616" y="5034144"/>
            <a:ext cx="6120680" cy="5640279"/>
          </a:xfrm>
        </p:spPr>
        <p:txBody>
          <a:bodyPr lIns="0" tIns="0" rIns="0" bIns="0" numCol="1" spcCol="54000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l-PL" sz="3200">
                <a:ea typeface="+mn-lt"/>
                <a:cs typeface="+mn-lt"/>
              </a:rPr>
              <a:t>Schemat zasobów dla grupy „wsbrg93704”, uruchomionych na platformie </a:t>
            </a:r>
            <a:r>
              <a:rPr lang="pl-PL" sz="3200" err="1">
                <a:ea typeface="+mn-lt"/>
                <a:cs typeface="+mn-lt"/>
              </a:rPr>
              <a:t>Azure</a:t>
            </a:r>
            <a:r>
              <a:rPr lang="pl-PL" sz="3200">
                <a:ea typeface="+mn-lt"/>
                <a:cs typeface="+mn-lt"/>
              </a:rPr>
              <a:t> obejmujący: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3200">
                <a:ea typeface="+mn-lt"/>
                <a:cs typeface="+mn-lt"/>
              </a:rPr>
              <a:t>maszynę wirtualną,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3200">
                <a:ea typeface="+mn-lt"/>
                <a:cs typeface="+mn-lt"/>
              </a:rPr>
              <a:t>dysk,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3200">
                <a:ea typeface="+mn-lt"/>
                <a:cs typeface="+mn-lt"/>
              </a:rPr>
              <a:t>interfejs sieciowy,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3200">
                <a:ea typeface="+mn-lt"/>
                <a:cs typeface="+mn-lt"/>
              </a:rPr>
              <a:t>grupę zabezpieczeń sieci,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3200">
                <a:ea typeface="+mn-lt"/>
                <a:cs typeface="+mn-lt"/>
              </a:rPr>
              <a:t>wirtualną sieć oraz publiczny adres IP. </a:t>
            </a:r>
            <a:endParaRPr lang="pl-PL" sz="3200">
              <a:ea typeface="Inter"/>
            </a:endParaRPr>
          </a:p>
          <a:p>
            <a:pPr marL="635" lvl="1" indent="0">
              <a:buNone/>
            </a:pPr>
            <a:endParaRPr lang="pl-PL" sz="3200">
              <a:ea typeface="Inter"/>
            </a:endParaRPr>
          </a:p>
          <a:p>
            <a:pPr marL="635" lvl="1" indent="0">
              <a:buNone/>
            </a:pPr>
            <a:endParaRPr lang="pl-PL" sz="3200">
              <a:ea typeface="Inter"/>
            </a:endParaRPr>
          </a:p>
          <a:p>
            <a:pPr marL="572135" lvl="1"/>
            <a:endParaRPr lang="pl-PL" sz="3200">
              <a:ea typeface="Inter"/>
            </a:endParaRP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6E0209E4-4241-2E8C-1687-C4BE9BD3A3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/>
          <a:p>
            <a:fld id="{B6F15528-21DE-4FAA-801E-634DDDAF4B2B}" type="slidenum">
              <a:rPr lang="pl-PL" smtClean="0"/>
              <a:pPr/>
              <a:t>7</a:t>
            </a:fld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02B6F66-079F-09CD-14AB-36F7509F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52" y="3833664"/>
            <a:ext cx="16244068" cy="8265420"/>
          </a:xfrm>
          <a:prstGeom prst="rect">
            <a:avLst/>
          </a:prstGeom>
        </p:spPr>
      </p:pic>
      <p:sp>
        <p:nvSpPr>
          <p:cNvPr id="7" name="Symbol zastępczy tekstu 4">
            <a:extLst>
              <a:ext uri="{FF2B5EF4-FFF2-40B4-BE49-F238E27FC236}">
                <a16:creationId xmlns:a16="http://schemas.microsoft.com/office/drawing/2014/main" id="{627BA3B7-796C-F546-225E-9034D033A562}"/>
              </a:ext>
            </a:extLst>
          </p:cNvPr>
          <p:cNvSpPr txBox="1">
            <a:spLocks/>
          </p:cNvSpPr>
          <p:nvPr/>
        </p:nvSpPr>
        <p:spPr>
          <a:xfrm>
            <a:off x="20179645" y="3849688"/>
            <a:ext cx="2985157" cy="1440160"/>
          </a:xfrm>
          <a:prstGeom prst="rect">
            <a:avLst/>
          </a:prstGeom>
        </p:spPr>
        <p:txBody>
          <a:bodyPr lIns="0" tIns="0" rIns="0" bIns="0" numCol="1" spcCol="540000" anchor="t">
            <a:noAutofit/>
          </a:bodyPr>
          <a:lstStyle>
            <a:lvl1pPr marL="0" indent="0" algn="l" eaLnBrk="1" hangingPunct="1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2400" indent="-571500" algn="l" eaLnBrk="1" hangingPunct="1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739" eaLnBrk="1" hangingPunct="1">
              <a:defRPr>
                <a:latin typeface="+mn-lt"/>
                <a:ea typeface="+mn-ea"/>
                <a:cs typeface="+mn-cs"/>
              </a:defRPr>
            </a:lvl6pPr>
            <a:lvl7pPr marL="3327285" eaLnBrk="1" hangingPunct="1">
              <a:defRPr>
                <a:latin typeface="+mn-lt"/>
                <a:ea typeface="+mn-ea"/>
                <a:cs typeface="+mn-cs"/>
              </a:defRPr>
            </a:lvl7pPr>
            <a:lvl8pPr marL="3881833" eaLnBrk="1" hangingPunct="1">
              <a:defRPr>
                <a:latin typeface="+mn-lt"/>
                <a:ea typeface="+mn-ea"/>
                <a:cs typeface="+mn-cs"/>
              </a:defRPr>
            </a:lvl8pPr>
            <a:lvl9pPr marL="4436381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l-PL" sz="2800" b="1" err="1">
                <a:ea typeface="+mn-lt"/>
                <a:cs typeface="+mn-lt"/>
              </a:rPr>
              <a:t>Azure</a:t>
            </a:r>
            <a:r>
              <a:rPr lang="pl-PL" sz="2800" b="1">
                <a:ea typeface="+mn-lt"/>
                <a:cs typeface="+mn-lt"/>
              </a:rPr>
              <a:t> Resource </a:t>
            </a:r>
            <a:r>
              <a:rPr lang="pl-PL" sz="2800" b="1" err="1">
                <a:ea typeface="+mn-lt"/>
                <a:cs typeface="+mn-lt"/>
              </a:rPr>
              <a:t>Visualizer</a:t>
            </a:r>
            <a:endParaRPr lang="pl-PL" sz="2800" b="1">
              <a:ea typeface="Inter"/>
            </a:endParaRPr>
          </a:p>
          <a:p>
            <a:pPr marL="635" lvl="1" indent="0">
              <a:buFont typeface="Wingdings" panose="05000000000000000000" pitchFamily="2" charset="2"/>
              <a:buNone/>
            </a:pPr>
            <a:endParaRPr lang="pl-PL" sz="3200" b="1">
              <a:ea typeface="Inter"/>
            </a:endParaRPr>
          </a:p>
          <a:p>
            <a:pPr marL="635" lvl="1" indent="0">
              <a:buFont typeface="Wingdings" panose="05000000000000000000" pitchFamily="2" charset="2"/>
              <a:buNone/>
            </a:pPr>
            <a:endParaRPr lang="pl-PL" sz="3200" b="1">
              <a:ea typeface="Inter"/>
            </a:endParaRPr>
          </a:p>
          <a:p>
            <a:pPr marL="572135" lvl="1"/>
            <a:endParaRPr lang="pl-PL" sz="3200" b="1"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125182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0392C-25B2-820A-92CB-D14A1C162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1BDCFE-5361-04B2-1609-8A28B8D78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332000"/>
            <a:ext cx="17783024" cy="828000"/>
          </a:xfrm>
        </p:spPr>
        <p:txBody>
          <a:bodyPr lIns="0" tIns="0" rIns="0" bIns="0" anchor="t">
            <a:noAutofit/>
          </a:bodyPr>
          <a:lstStyle/>
          <a:p>
            <a:r>
              <a:rPr lang="pl-PL"/>
              <a:t>Diagram architektury oraz rozwiązanie chmurowe- </a:t>
            </a:r>
            <a:r>
              <a:rPr lang="pl-PL" err="1"/>
              <a:t>Azure</a:t>
            </a:r>
            <a:r>
              <a:rPr lang="pl-PL"/>
              <a:t>  </a:t>
            </a:r>
            <a:endParaRPr lang="pl-PL">
              <a:ea typeface="Inter Black"/>
            </a:endParaRP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5C5C1AD-A332-686C-C9D1-68A2A4D732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952640" y="4985792"/>
            <a:ext cx="6162723" cy="7770090"/>
          </a:xfrm>
        </p:spPr>
        <p:txBody>
          <a:bodyPr lIns="0" tIns="0" rIns="0" bIns="0" numCol="1" spcCol="54000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2800">
                <a:ea typeface="+mn-lt"/>
                <a:cs typeface="+mn-lt"/>
              </a:rPr>
              <a:t>SSIS Data </a:t>
            </a:r>
            <a:r>
              <a:rPr lang="pl-PL" sz="2800" err="1">
                <a:ea typeface="+mn-lt"/>
                <a:cs typeface="+mn-lt"/>
              </a:rPr>
              <a:t>Flow</a:t>
            </a:r>
            <a:r>
              <a:rPr lang="pl-PL" sz="2800">
                <a:ea typeface="+mn-lt"/>
                <a:cs typeface="+mn-lt"/>
              </a:rPr>
              <a:t> </a:t>
            </a:r>
            <a:r>
              <a:rPr lang="pl-PL" sz="2800" err="1">
                <a:ea typeface="+mn-lt"/>
                <a:cs typeface="+mn-lt"/>
              </a:rPr>
              <a:t>Task</a:t>
            </a:r>
            <a:r>
              <a:rPr lang="pl-PL" sz="2800">
                <a:ea typeface="+mn-lt"/>
                <a:cs typeface="+mn-lt"/>
              </a:rPr>
              <a:t> odpowiedzialny za ładowanie danych z pliku CSV do odpowiednich tabel w bazie danych sqlwsbrg93704/SSIS_DATABASE na platformie </a:t>
            </a:r>
            <a:r>
              <a:rPr lang="pl-PL" sz="2800" err="1">
                <a:ea typeface="+mn-lt"/>
                <a:cs typeface="+mn-lt"/>
              </a:rPr>
              <a:t>Azure</a:t>
            </a:r>
            <a:r>
              <a:rPr lang="pl-PL" sz="2800">
                <a:ea typeface="+mn-lt"/>
                <a:cs typeface="+mn-lt"/>
              </a:rPr>
              <a:t>.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2800">
                <a:ea typeface="+mn-lt"/>
                <a:cs typeface="+mn-lt"/>
              </a:rPr>
              <a:t>W tym </a:t>
            </a:r>
            <a:r>
              <a:rPr lang="pl-PL" sz="2800" err="1">
                <a:ea typeface="+mn-lt"/>
                <a:cs typeface="+mn-lt"/>
              </a:rPr>
              <a:t>tasku</a:t>
            </a:r>
            <a:r>
              <a:rPr lang="pl-PL" sz="2800">
                <a:ea typeface="+mn-lt"/>
                <a:cs typeface="+mn-lt"/>
              </a:rPr>
              <a:t> dla każdego pliku ładujemy dane do odpowiadających im tabel.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2800">
                <a:ea typeface="+mn-lt"/>
                <a:cs typeface="+mn-lt"/>
              </a:rPr>
              <a:t>W bazie danych sqlwsbrg93704/SSIS_DATABASE utworzono trzy tabele (jedna tabela faktów oraz dwie tabele wymiarów).</a:t>
            </a:r>
            <a:endParaRPr lang="pl-PL" sz="2800">
              <a:ea typeface="Inter"/>
            </a:endParaRPr>
          </a:p>
          <a:p>
            <a:pPr marL="635" lvl="1" indent="0">
              <a:buNone/>
            </a:pPr>
            <a:endParaRPr lang="pl-PL" sz="2800">
              <a:ea typeface="Inter"/>
            </a:endParaRPr>
          </a:p>
          <a:p>
            <a:pPr marL="635" lvl="1" indent="0">
              <a:buNone/>
            </a:pPr>
            <a:endParaRPr lang="pl-PL" sz="2800">
              <a:ea typeface="Inter"/>
            </a:endParaRPr>
          </a:p>
          <a:p>
            <a:pPr marL="572135" lvl="1"/>
            <a:endParaRPr lang="pl-PL" sz="2800">
              <a:ea typeface="Inter"/>
            </a:endParaRP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F5BCCE92-CB4C-64E6-015D-E4D84ED53A6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/>
          <a:p>
            <a:fld id="{B6F15528-21DE-4FAA-801E-634DDDAF4B2B}" type="slidenum">
              <a:rPr lang="pl-PL" smtClean="0"/>
              <a:pPr/>
              <a:t>8</a:t>
            </a:fld>
            <a:endParaRPr lang="pl-PL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71B34CAE-DAB0-708D-A220-34FC836996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FDA37191-2336-C4C1-CC2C-0E98ED98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91" y="3864968"/>
            <a:ext cx="16834425" cy="8763000"/>
          </a:xfrm>
          <a:prstGeom prst="rect">
            <a:avLst/>
          </a:prstGeom>
        </p:spPr>
      </p:pic>
      <p:sp>
        <p:nvSpPr>
          <p:cNvPr id="10" name="Symbol zastępczy tekstu 4">
            <a:extLst>
              <a:ext uri="{FF2B5EF4-FFF2-40B4-BE49-F238E27FC236}">
                <a16:creationId xmlns:a16="http://schemas.microsoft.com/office/drawing/2014/main" id="{38C93C9D-977D-1843-1F52-483626F735A9}"/>
              </a:ext>
            </a:extLst>
          </p:cNvPr>
          <p:cNvSpPr txBox="1">
            <a:spLocks/>
          </p:cNvSpPr>
          <p:nvPr/>
        </p:nvSpPr>
        <p:spPr>
          <a:xfrm>
            <a:off x="20179645" y="3849688"/>
            <a:ext cx="2985157" cy="1440160"/>
          </a:xfrm>
          <a:prstGeom prst="rect">
            <a:avLst/>
          </a:prstGeom>
        </p:spPr>
        <p:txBody>
          <a:bodyPr lIns="0" tIns="0" rIns="0" bIns="0" numCol="1" spcCol="540000" anchor="t">
            <a:noAutofit/>
          </a:bodyPr>
          <a:lstStyle>
            <a:lvl1pPr marL="0" indent="0" algn="l" eaLnBrk="1" hangingPunct="1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2400" indent="-571500" algn="l" eaLnBrk="1" hangingPunct="1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739" eaLnBrk="1" hangingPunct="1">
              <a:defRPr>
                <a:latin typeface="+mn-lt"/>
                <a:ea typeface="+mn-ea"/>
                <a:cs typeface="+mn-cs"/>
              </a:defRPr>
            </a:lvl6pPr>
            <a:lvl7pPr marL="3327285" eaLnBrk="1" hangingPunct="1">
              <a:defRPr>
                <a:latin typeface="+mn-lt"/>
                <a:ea typeface="+mn-ea"/>
                <a:cs typeface="+mn-cs"/>
              </a:defRPr>
            </a:lvl7pPr>
            <a:lvl8pPr marL="3881833" eaLnBrk="1" hangingPunct="1">
              <a:defRPr>
                <a:latin typeface="+mn-lt"/>
                <a:ea typeface="+mn-ea"/>
                <a:cs typeface="+mn-cs"/>
              </a:defRPr>
            </a:lvl8pPr>
            <a:lvl9pPr marL="4436381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l-PL" sz="2800" b="1">
                <a:ea typeface="Inter"/>
              </a:rPr>
              <a:t>SSIS Data </a:t>
            </a:r>
            <a:r>
              <a:rPr lang="pl-PL" sz="2800" b="1" err="1">
                <a:ea typeface="Inter"/>
              </a:rPr>
              <a:t>Flow</a:t>
            </a:r>
            <a:r>
              <a:rPr lang="pl-PL" sz="2800" b="1">
                <a:ea typeface="Inter"/>
              </a:rPr>
              <a:t> </a:t>
            </a:r>
            <a:r>
              <a:rPr lang="pl-PL" sz="2800" b="1" err="1">
                <a:ea typeface="Inter"/>
              </a:rPr>
              <a:t>Task</a:t>
            </a:r>
            <a:r>
              <a:rPr lang="pl-PL" sz="2800" b="1">
                <a:ea typeface="Inter"/>
              </a:rPr>
              <a:t> </a:t>
            </a:r>
          </a:p>
          <a:p>
            <a:pPr marL="635" lvl="1" indent="0">
              <a:buFont typeface="Wingdings" panose="05000000000000000000" pitchFamily="2" charset="2"/>
              <a:buNone/>
            </a:pPr>
            <a:endParaRPr lang="pl-PL" sz="3200" b="1">
              <a:ea typeface="Inter"/>
            </a:endParaRPr>
          </a:p>
          <a:p>
            <a:pPr marL="635" lvl="1" indent="0">
              <a:buFont typeface="Wingdings" panose="05000000000000000000" pitchFamily="2" charset="2"/>
              <a:buNone/>
            </a:pPr>
            <a:endParaRPr lang="pl-PL" sz="3200" b="1">
              <a:ea typeface="Inter"/>
            </a:endParaRPr>
          </a:p>
          <a:p>
            <a:pPr marL="572135" lvl="1"/>
            <a:endParaRPr lang="pl-PL" sz="3200" b="1"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579307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409F5-F7C5-5077-9A66-104BD500F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DFC8D8-4396-3A6A-E096-5697A9C3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332000"/>
            <a:ext cx="17783024" cy="828000"/>
          </a:xfrm>
        </p:spPr>
        <p:txBody>
          <a:bodyPr lIns="0" tIns="0" rIns="0" bIns="0" anchor="t">
            <a:noAutofit/>
          </a:bodyPr>
          <a:lstStyle/>
          <a:p>
            <a:r>
              <a:rPr lang="pl-PL"/>
              <a:t>Diagram architektury oraz rozwiązanie chmurowe- </a:t>
            </a:r>
            <a:r>
              <a:rPr lang="pl-PL" err="1"/>
              <a:t>Azure</a:t>
            </a:r>
            <a:r>
              <a:rPr lang="pl-PL"/>
              <a:t>  </a:t>
            </a:r>
            <a:endParaRPr lang="pl-PL">
              <a:ea typeface="Inter Black"/>
            </a:endParaRP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8F21C247-39F1-0ED4-9A27-49D2091D80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8752" y="2897560"/>
            <a:ext cx="19514168" cy="1440160"/>
          </a:xfrm>
        </p:spPr>
        <p:txBody>
          <a:bodyPr lIns="0" tIns="0" rIns="0" bIns="0" numCol="1" spcCol="54000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2800">
                <a:ea typeface="+mn-lt"/>
                <a:cs typeface="+mn-lt"/>
              </a:rPr>
              <a:t>Paczka SSIS odpowiadająca całemu mechanizmu ładowania danych do tabel w bazie danych sqlwsbrg93704/SSIS_DATABASE na platformie </a:t>
            </a:r>
            <a:r>
              <a:rPr lang="pl-PL" sz="2800" err="1">
                <a:ea typeface="+mn-lt"/>
                <a:cs typeface="+mn-lt"/>
              </a:rPr>
              <a:t>Azure</a:t>
            </a:r>
            <a:r>
              <a:rPr lang="pl-PL" sz="2800">
                <a:ea typeface="+mn-lt"/>
                <a:cs typeface="+mn-lt"/>
              </a:rPr>
              <a:t>.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2800">
                <a:ea typeface="+mn-lt"/>
                <a:cs typeface="+mn-lt"/>
              </a:rPr>
              <a:t>W paczce jest SQL </a:t>
            </a:r>
            <a:r>
              <a:rPr lang="pl-PL" sz="2800" err="1">
                <a:ea typeface="+mn-lt"/>
                <a:cs typeface="+mn-lt"/>
              </a:rPr>
              <a:t>Task</a:t>
            </a:r>
            <a:r>
              <a:rPr lang="pl-PL" sz="2800">
                <a:ea typeface="+mn-lt"/>
                <a:cs typeface="+mn-lt"/>
              </a:rPr>
              <a:t> odpowiadające za usuwanie danych z poszczególnych tabel (TRUNCATE TABLE) oraz Data </a:t>
            </a:r>
            <a:r>
              <a:rPr lang="pl-PL" sz="2800" err="1">
                <a:ea typeface="+mn-lt"/>
                <a:cs typeface="+mn-lt"/>
              </a:rPr>
              <a:t>Flow</a:t>
            </a:r>
            <a:r>
              <a:rPr lang="pl-PL" sz="2800">
                <a:ea typeface="+mn-lt"/>
                <a:cs typeface="+mn-lt"/>
              </a:rPr>
              <a:t> </a:t>
            </a:r>
            <a:r>
              <a:rPr lang="pl-PL" sz="2800" err="1">
                <a:ea typeface="+mn-lt"/>
                <a:cs typeface="+mn-lt"/>
              </a:rPr>
              <a:t>Task</a:t>
            </a:r>
            <a:r>
              <a:rPr lang="pl-PL" sz="2800">
                <a:ea typeface="+mn-lt"/>
                <a:cs typeface="+mn-lt"/>
              </a:rPr>
              <a:t> </a:t>
            </a:r>
            <a:r>
              <a:rPr lang="pl-PL" sz="2800" err="1">
                <a:ea typeface="+mn-lt"/>
                <a:cs typeface="+mn-lt"/>
              </a:rPr>
              <a:t>Loading</a:t>
            </a:r>
            <a:r>
              <a:rPr lang="pl-PL" sz="2800">
                <a:ea typeface="+mn-lt"/>
                <a:cs typeface="+mn-lt"/>
              </a:rPr>
              <a:t> Data to </a:t>
            </a:r>
            <a:r>
              <a:rPr lang="pl-PL" sz="2800" err="1">
                <a:ea typeface="+mn-lt"/>
                <a:cs typeface="+mn-lt"/>
              </a:rPr>
              <a:t>Stagging</a:t>
            </a:r>
            <a:r>
              <a:rPr lang="pl-PL" sz="2800">
                <a:ea typeface="+mn-lt"/>
                <a:cs typeface="+mn-lt"/>
              </a:rPr>
              <a:t>, odpowiadający załadowaniu pliku z plikami CSV do tabel w bazie danych  sqlwsbrg93704/SSIS_DATABASE. </a:t>
            </a:r>
            <a:endParaRPr lang="pl-PL" sz="2800">
              <a:ea typeface="Inter"/>
            </a:endParaRPr>
          </a:p>
          <a:p>
            <a:pPr marL="635" lvl="1" indent="0">
              <a:buNone/>
            </a:pPr>
            <a:endParaRPr lang="pl-PL" sz="2800">
              <a:ea typeface="Inter"/>
            </a:endParaRPr>
          </a:p>
          <a:p>
            <a:pPr marL="635" lvl="1" indent="0">
              <a:buNone/>
            </a:pPr>
            <a:endParaRPr lang="pl-PL" sz="2800">
              <a:ea typeface="Inter"/>
            </a:endParaRPr>
          </a:p>
          <a:p>
            <a:pPr marL="572135" lvl="1"/>
            <a:endParaRPr lang="pl-PL" sz="2800">
              <a:ea typeface="Inter"/>
            </a:endParaRPr>
          </a:p>
        </p:txBody>
      </p: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AD8A38B2-B087-EB47-5B57-8B1F11DB45F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1124312" y="12755882"/>
            <a:ext cx="2040490" cy="430887"/>
          </a:xfrm>
        </p:spPr>
        <p:txBody>
          <a:bodyPr/>
          <a:lstStyle/>
          <a:p>
            <a:fld id="{B6F15528-21DE-4FAA-801E-634DDDAF4B2B}" type="slidenum">
              <a:rPr lang="pl-PL" smtClean="0"/>
              <a:pPr/>
              <a:t>9</a:t>
            </a:fld>
            <a:endParaRPr lang="pl-PL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AB6C6945-74BD-54FD-1C82-84DEBA4BD4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0" name="Symbol zastępczy tekstu 4">
            <a:extLst>
              <a:ext uri="{FF2B5EF4-FFF2-40B4-BE49-F238E27FC236}">
                <a16:creationId xmlns:a16="http://schemas.microsoft.com/office/drawing/2014/main" id="{26995D40-E96F-7F50-CB07-70F134210101}"/>
              </a:ext>
            </a:extLst>
          </p:cNvPr>
          <p:cNvSpPr txBox="1">
            <a:spLocks/>
          </p:cNvSpPr>
          <p:nvPr/>
        </p:nvSpPr>
        <p:spPr>
          <a:xfrm>
            <a:off x="20651978" y="3185592"/>
            <a:ext cx="2985157" cy="1440160"/>
          </a:xfrm>
          <a:prstGeom prst="rect">
            <a:avLst/>
          </a:prstGeom>
        </p:spPr>
        <p:txBody>
          <a:bodyPr lIns="0" tIns="0" rIns="0" bIns="0" numCol="1" spcCol="540000" anchor="t">
            <a:noAutofit/>
          </a:bodyPr>
          <a:lstStyle>
            <a:lvl1pPr marL="0" indent="0" algn="l" eaLnBrk="1" hangingPunct="1">
              <a:lnSpc>
                <a:spcPct val="115000"/>
              </a:lnSpc>
              <a:spcBef>
                <a:spcPts val="5200"/>
              </a:spcBef>
              <a:buFontTx/>
              <a:buNone/>
              <a:tabLst>
                <a:tab pos="720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2400" indent="-571500" algn="l" eaLnBrk="1" hangingPunct="1">
              <a:lnSpc>
                <a:spcPct val="115000"/>
              </a:lnSpc>
              <a:spcBef>
                <a:spcPts val="5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648000" algn="l"/>
              </a:tabLs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000" indent="-504000" algn="l" eaLnBrk="1" hangingPunct="1">
              <a:lnSpc>
                <a:spcPct val="115000"/>
              </a:lnSpc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739" eaLnBrk="1" hangingPunct="1">
              <a:defRPr>
                <a:latin typeface="+mn-lt"/>
                <a:ea typeface="+mn-ea"/>
                <a:cs typeface="+mn-cs"/>
              </a:defRPr>
            </a:lvl6pPr>
            <a:lvl7pPr marL="3327285" eaLnBrk="1" hangingPunct="1">
              <a:defRPr>
                <a:latin typeface="+mn-lt"/>
                <a:ea typeface="+mn-ea"/>
                <a:cs typeface="+mn-cs"/>
              </a:defRPr>
            </a:lvl7pPr>
            <a:lvl8pPr marL="3881833" eaLnBrk="1" hangingPunct="1">
              <a:defRPr>
                <a:latin typeface="+mn-lt"/>
                <a:ea typeface="+mn-ea"/>
                <a:cs typeface="+mn-cs"/>
              </a:defRPr>
            </a:lvl8pPr>
            <a:lvl9pPr marL="4436381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l-PL" sz="2800" b="1">
                <a:ea typeface="Inter"/>
              </a:rPr>
              <a:t>SSIS </a:t>
            </a:r>
            <a:r>
              <a:rPr lang="pl-PL" sz="2800" b="1" err="1">
                <a:ea typeface="Inter"/>
              </a:rPr>
              <a:t>Load</a:t>
            </a:r>
            <a:r>
              <a:rPr lang="pl-PL" sz="2800" b="1">
                <a:ea typeface="Inter"/>
              </a:rPr>
              <a:t> Data </a:t>
            </a:r>
            <a:r>
              <a:rPr lang="pl-PL" sz="2800" b="1" err="1">
                <a:ea typeface="Inter"/>
              </a:rPr>
              <a:t>Package</a:t>
            </a:r>
            <a:r>
              <a:rPr lang="pl-PL" sz="2800" b="1">
                <a:ea typeface="Inter"/>
              </a:rPr>
              <a:t> </a:t>
            </a:r>
            <a:endParaRPr lang="pl-PL" sz="3200" b="1">
              <a:ea typeface="Inter"/>
            </a:endParaRPr>
          </a:p>
          <a:p>
            <a:pPr marL="635" lvl="1" indent="0">
              <a:buFont typeface="Wingdings" panose="05000000000000000000" pitchFamily="2" charset="2"/>
              <a:buNone/>
            </a:pPr>
            <a:endParaRPr lang="pl-PL" sz="3200" b="1">
              <a:ea typeface="Inter"/>
            </a:endParaRPr>
          </a:p>
          <a:p>
            <a:pPr marL="572135" lvl="1"/>
            <a:endParaRPr lang="pl-PL" sz="3200" b="1">
              <a:ea typeface="Inter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FE6B354-477F-6954-4596-0264D6D7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3" y="5306923"/>
            <a:ext cx="21179730" cy="749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2935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141E50"/>
      </a:dk1>
      <a:lt1>
        <a:srgbClr val="FFFFFF"/>
      </a:lt1>
      <a:dk2>
        <a:srgbClr val="141E50"/>
      </a:dk2>
      <a:lt2>
        <a:srgbClr val="FFFFFF"/>
      </a:lt2>
      <a:accent1>
        <a:srgbClr val="006EFA"/>
      </a:accent1>
      <a:accent2>
        <a:srgbClr val="23BEFF"/>
      </a:accent2>
      <a:accent3>
        <a:srgbClr val="91DEFF"/>
      </a:accent3>
      <a:accent4>
        <a:srgbClr val="78C81E"/>
      </a:accent4>
      <a:accent5>
        <a:srgbClr val="FFA500"/>
      </a:accent5>
      <a:accent6>
        <a:srgbClr val="EB285A"/>
      </a:accent6>
      <a:hlink>
        <a:srgbClr val="0000FF"/>
      </a:hlink>
      <a:folHlink>
        <a:srgbClr val="800080"/>
      </a:folHlink>
    </a:clrScheme>
    <a:fontScheme name="MERITO-Fonty_PPT">
      <a:majorFont>
        <a:latin typeface="Inter Black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1" id="{6572657A-441D-6D4D-9752-9A0E827D08A0}" vid="{97FF8E67-886C-1C4C-981E-961D9602931B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4035B59A743049AF0A39C522C53D8C" ma:contentTypeVersion="12" ma:contentTypeDescription="Create a new document." ma:contentTypeScope="" ma:versionID="73e936a28bce0260c77f24804e40d16c">
  <xsd:schema xmlns:xsd="http://www.w3.org/2001/XMLSchema" xmlns:xs="http://www.w3.org/2001/XMLSchema" xmlns:p="http://schemas.microsoft.com/office/2006/metadata/properties" xmlns:ns2="38bc2683-cb03-40e4-b966-187f34172b1b" xmlns:ns3="1a6cc867-a1cc-473b-82e4-cf066cceacad" targetNamespace="http://schemas.microsoft.com/office/2006/metadata/properties" ma:root="true" ma:fieldsID="4ee5c5631e1ee254f922d51642e20766" ns2:_="" ns3:_="">
    <xsd:import namespace="38bc2683-cb03-40e4-b966-187f34172b1b"/>
    <xsd:import namespace="1a6cc867-a1cc-473b-82e4-cf066cceac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bc2683-cb03-40e4-b966-187f34172b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d134e4b8-377d-442c-b5bd-7a06feb52b3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cc867-a1cc-473b-82e4-cf066cceacad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1a8ebcc6-d9c2-4fb5-86ec-3236eb57ef10}" ma:internalName="TaxCatchAll" ma:showField="CatchAllData" ma:web="1a6cc867-a1cc-473b-82e4-cf066cceac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6cc867-a1cc-473b-82e4-cf066cceacad" xsi:nil="true"/>
    <lcf76f155ced4ddcb4097134ff3c332f xmlns="38bc2683-cb03-40e4-b966-187f34172b1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BBB51A8-833A-4D3E-9F07-37F557AC3E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2D8A11-A609-4E6D-B734-100D5310D359}">
  <ds:schemaRefs>
    <ds:schemaRef ds:uri="1a6cc867-a1cc-473b-82e4-cf066cceacad"/>
    <ds:schemaRef ds:uri="38bc2683-cb03-40e4-b966-187f34172b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61C64AF-3CA3-493B-BBCC-47201083ECFF}">
  <ds:schemaRefs>
    <ds:schemaRef ds:uri="http://purl.org/dc/elements/1.1/"/>
    <ds:schemaRef ds:uri="http://www.w3.org/XML/1998/namespace"/>
    <ds:schemaRef ds:uri="http://purl.org/dc/dcmitype/"/>
    <ds:schemaRef ds:uri="38bc2683-cb03-40e4-b966-187f34172b1b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1a6cc867-a1cc-473b-82e4-cf066cceacad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1589</Words>
  <Application>Microsoft Office PowerPoint</Application>
  <PresentationFormat>Niestandardowy</PresentationFormat>
  <Paragraphs>197</Paragraphs>
  <Slides>18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7" baseType="lpstr">
      <vt:lpstr>Inter</vt:lpstr>
      <vt:lpstr>Wingdings</vt:lpstr>
      <vt:lpstr>Arial Unicode MS</vt:lpstr>
      <vt:lpstr>Arial</vt:lpstr>
      <vt:lpstr>Calibri</vt:lpstr>
      <vt:lpstr>Aptos</vt:lpstr>
      <vt:lpstr>Inter Black</vt:lpstr>
      <vt:lpstr>Inter Medium</vt:lpstr>
      <vt:lpstr>1_Office Theme</vt:lpstr>
      <vt:lpstr>UFO - Obserwowalne zjawiska nadprzyrodzone na świecie w ciągu ostatniego stulecia</vt:lpstr>
      <vt:lpstr>Spis treści</vt:lpstr>
      <vt:lpstr>Opis projektu i cel analizy</vt:lpstr>
      <vt:lpstr>Główne etapy prac</vt:lpstr>
      <vt:lpstr>Oceny jakości danych źródłowych</vt:lpstr>
      <vt:lpstr>Przygotowanie i oczyszczanie danych – Power Query (Excel)</vt:lpstr>
      <vt:lpstr>Diagram architektury oraz rozwiązanie chmurowe- Azure  </vt:lpstr>
      <vt:lpstr>Diagram architektury oraz rozwiązanie chmurowe- Azure  </vt:lpstr>
      <vt:lpstr>Diagram architektury oraz rozwiązanie chmurowe- Azure  </vt:lpstr>
      <vt:lpstr>Diagram struktury bazy danych i relacji pomiędzy tabelami  </vt:lpstr>
      <vt:lpstr>Analiza geograficzna obserwacji UFO</vt:lpstr>
      <vt:lpstr>Trendy czasowe w obserwacjach UFO (1/3)</vt:lpstr>
      <vt:lpstr>Trendy czasowe w obserwacjach UFO (2/3)</vt:lpstr>
      <vt:lpstr>Trendy czasowe w obserwacjach UFO (2/3)</vt:lpstr>
      <vt:lpstr>Korelacja z obiektami geograficznymi (1/2)</vt:lpstr>
      <vt:lpstr>Korelacja z obiektami geograficznymi (2/2)</vt:lpstr>
      <vt:lpstr>Linki 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Nowe layouty i strony internetowe</dc:title>
  <dc:creator>Anna Czarkowska</dc:creator>
  <cp:keywords>CENTRUM ROZWOJU SZKÓŁ WYŻSZYCH MERITO</cp:keywords>
  <cp:lastModifiedBy>Waldemar 93706</cp:lastModifiedBy>
  <cp:revision>1</cp:revision>
  <dcterms:created xsi:type="dcterms:W3CDTF">2023-12-15T13:44:18Z</dcterms:created>
  <dcterms:modified xsi:type="dcterms:W3CDTF">2025-05-23T20:37:28Z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2023-09-01T00:00:00Z</vt:filetime>
  </property>
  <property fmtid="{D5CDD505-2E9C-101B-9397-08002B2CF9AE}" pid="3" name="Creator">
    <vt:lpwstr>Adobe Illustrator 27.2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2023-09-06T00:00:00Z</vt:filetime>
  </property>
  <property fmtid="{D5CDD505-2E9C-101B-9397-08002B2CF9AE}" pid="6" name="Producer">
    <vt:lpwstr>Adobe PDF library 17.00</vt:lpwstr>
  </property>
  <property fmtid="{D5CDD505-2E9C-101B-9397-08002B2CF9AE}" pid="7" name="ContentTypeId">
    <vt:lpwstr>0x010100C04035B59A743049AF0A39C522C53D8C</vt:lpwstr>
  </property>
  <property fmtid="{D5CDD505-2E9C-101B-9397-08002B2CF9AE}" pid="8" name="MediaServiceImageTags">
    <vt:lpwstr/>
  </property>
</Properties>
</file>